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0" r:id="rId2"/>
    <p:sldId id="281" r:id="rId3"/>
    <p:sldId id="256" r:id="rId4"/>
    <p:sldId id="258" r:id="rId5"/>
    <p:sldId id="259" r:id="rId6"/>
    <p:sldId id="260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109728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47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63E9-C602-4285-81E8-7B2D1975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primary effect of extremely short rise or fall time on a CW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381A-2E96-470E-BEF3-136F96204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More difficult to copy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generation of RF harmonics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generation of key clicks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Limits data speed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E8D04 ECLM Page (8 - 9)</a:t>
            </a:r>
          </a:p>
        </p:txBody>
      </p:sp>
    </p:spTree>
    <p:extLst>
      <p:ext uri="{BB962C8B-B14F-4D97-AF65-F5344CB8AC3E}">
        <p14:creationId xmlns:p14="http://schemas.microsoft.com/office/powerpoint/2010/main" val="153476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A8EE-238F-4359-B781-18ECAE4D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most common method of reducing key clicks?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EA7DA-7AD3-4C32-8A76-E82A3F31F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Increase keying waveform rise and fall times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Low-pass filters at the transmitter output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Reduce keying waveform rise and fall times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High-pass filters at the transmitter output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E8D05 ECLM Page (8 - 9)</a:t>
            </a:r>
          </a:p>
        </p:txBody>
      </p:sp>
    </p:spTree>
    <p:extLst>
      <p:ext uri="{BB962C8B-B14F-4D97-AF65-F5344CB8AC3E}">
        <p14:creationId xmlns:p14="http://schemas.microsoft.com/office/powerpoint/2010/main" val="260376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78701-1126-4F3C-9AD9-3E7EE5FB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most common method of reducing key clicks?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8F50A-9C0C-4211-A92F-151F032D8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Increase keying waveform rise and fall times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Low-pass filters at the transmitter output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Reduce keying waveform rise and fall times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High-pass filters at the transmitter output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E8D05 ECLM Page (8 - 9)</a:t>
            </a:r>
          </a:p>
        </p:txBody>
      </p:sp>
    </p:spTree>
    <p:extLst>
      <p:ext uri="{BB962C8B-B14F-4D97-AF65-F5344CB8AC3E}">
        <p14:creationId xmlns:p14="http://schemas.microsoft.com/office/powerpoint/2010/main" val="427518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82E3-BD45-49C6-A8DB-A614688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advantage of including parity bits in ASCII characters?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E3C7D-33EF-4E97-BDED-35BA4BF44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Faster transmission rate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signal can overpower interfering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Foreign language characters can be sent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Some types of errors can be detected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E8D06 ECLM Page (8 - 8)</a:t>
            </a:r>
          </a:p>
        </p:txBody>
      </p:sp>
    </p:spTree>
    <p:extLst>
      <p:ext uri="{BB962C8B-B14F-4D97-AF65-F5344CB8AC3E}">
        <p14:creationId xmlns:p14="http://schemas.microsoft.com/office/powerpoint/2010/main" val="315953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52A21-FA6B-4794-BBEE-39D9D176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advantage of including parity bits in ASCII characters?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EF804-242F-4630-8058-A13E2073A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Faster transmission rate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signal can overpower interfering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Foreign language characters can be sent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Some types of errors can be detected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E8D06 ECLM Page (8 - 8)</a:t>
            </a:r>
          </a:p>
        </p:txBody>
      </p:sp>
    </p:spTree>
    <p:extLst>
      <p:ext uri="{BB962C8B-B14F-4D97-AF65-F5344CB8AC3E}">
        <p14:creationId xmlns:p14="http://schemas.microsoft.com/office/powerpoint/2010/main" val="195597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E9F2-4BD0-48B0-B6FA-73982106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common cause of overmodulation of AFSK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1C48B-C760-4BA0-8C37-D80421B7A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Excessive numbers of retries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Ground loops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Bit errors in the modem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Excessive transmit audio levels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E8D07 ECLM Page (8 - 14)</a:t>
            </a:r>
          </a:p>
        </p:txBody>
      </p:sp>
    </p:spTree>
    <p:extLst>
      <p:ext uri="{BB962C8B-B14F-4D97-AF65-F5344CB8AC3E}">
        <p14:creationId xmlns:p14="http://schemas.microsoft.com/office/powerpoint/2010/main" val="118951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9DD7D-69DA-48CE-9BB2-0CC5E875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common cause of overmodulation of AFSK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E22C-E6A4-4AFB-89EE-3D4E8ED87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Excessive numbers of retries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Ground loops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Bit errors in the modem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Excessive transmit audio levels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E8D07 ECLM Page (8 - 14)</a:t>
            </a:r>
          </a:p>
        </p:txBody>
      </p:sp>
    </p:spTree>
    <p:extLst>
      <p:ext uri="{BB962C8B-B14F-4D97-AF65-F5344CB8AC3E}">
        <p14:creationId xmlns:p14="http://schemas.microsoft.com/office/powerpoint/2010/main" val="87174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43B0-AC1B-4927-9B0F-4DB6E698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parameter evaluates distortion of an AFSK signal caused by excessive input audio levels?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30EEB-CBB6-445C-AC29-134532F5D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Signal to noise ratio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Baud rate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Repeat Request Rate (RRR)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Intermodulation Distortion (IMD)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E8D08 ECLM Page (8 - 14)</a:t>
            </a:r>
          </a:p>
        </p:txBody>
      </p:sp>
    </p:spTree>
    <p:extLst>
      <p:ext uri="{BB962C8B-B14F-4D97-AF65-F5344CB8AC3E}">
        <p14:creationId xmlns:p14="http://schemas.microsoft.com/office/powerpoint/2010/main" val="30792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4137-62B5-4DD8-8780-4B0C1AB9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parameter evaluates distortion of an AFSK signal caused by excessive input audio levels?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36364-572E-49F7-B4A3-726A6CBA8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Signal to noise ratio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Baud rate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Repeat Request Rate (RRR)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Intermodulation Distortion (IMD)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E8D08 ECLM Page (8 - 14)</a:t>
            </a:r>
          </a:p>
        </p:txBody>
      </p:sp>
    </p:spTree>
    <p:extLst>
      <p:ext uri="{BB962C8B-B14F-4D97-AF65-F5344CB8AC3E}">
        <p14:creationId xmlns:p14="http://schemas.microsoft.com/office/powerpoint/2010/main" val="3871350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04AFF-1232-4B90-982B-6C50C7F4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considered an acceptable maximum IMD level for an idling PSK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A5D09-53CE-4E26-8177-3365C38F6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+10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+15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-20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-30 dB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E8D09 ECLM Page (8 - 14)</a:t>
            </a:r>
          </a:p>
        </p:txBody>
      </p:sp>
    </p:spTree>
    <p:extLst>
      <p:ext uri="{BB962C8B-B14F-4D97-AF65-F5344CB8AC3E}">
        <p14:creationId xmlns:p14="http://schemas.microsoft.com/office/powerpoint/2010/main" val="17582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818E-AC5F-4168-A0D2-F5BE5BB2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considered an acceptable maximum IMD level for an idling PSK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D991E-51EF-4022-8E9E-27A7339C5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+10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+15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-20 dB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-30 dB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E8D09 ECLM Page (8 - 14)</a:t>
            </a:r>
          </a:p>
        </p:txBody>
      </p:sp>
    </p:spTree>
    <p:extLst>
      <p:ext uri="{BB962C8B-B14F-4D97-AF65-F5344CB8AC3E}">
        <p14:creationId xmlns:p14="http://schemas.microsoft.com/office/powerpoint/2010/main" val="1138069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A47A-7ECC-4D89-A757-A95AB525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are some of the differences between the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Baudot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digital code and ASCII?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E4E76-13ED-40C9-80A4-A2D0AA1CA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A. Baudot uses 4 data bits per character, ASCII uses 7 or 8; Baudot uses 1 character as a letters/figures shift code, ASCII has no letters/figures code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B. Baudot uses 5 data bits per character, ASCII uses 7 or 8; Baudot uses 2 characters as letters/figures shift codes, ASCII has no letters/figures shift code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C. Baudot uses 6 data bits per character, ASCII uses 7 or 8; Baudot has no letters/figures shift code, ASCII uses 2 letters/figures shift codes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D. Baudot uses 7 data bits per character, ASCII uses 8; Baudot has no letters/figures shift code, ASCII uses 2 letters/figures shift codes</a:t>
            </a:r>
          </a:p>
          <a:p>
            <a:r>
              <a:rPr lang="pt-BR" sz="2000" b="0" i="0" u="none" strike="noStrike" baseline="0" dirty="0">
                <a:latin typeface="Calibri" panose="020F0502020204030204" pitchFamily="34" charset="0"/>
              </a:rPr>
              <a:t>E8D10 ECLM Page (8 - 7)</a:t>
            </a:r>
          </a:p>
        </p:txBody>
      </p:sp>
    </p:spTree>
    <p:extLst>
      <p:ext uri="{BB962C8B-B14F-4D97-AF65-F5344CB8AC3E}">
        <p14:creationId xmlns:p14="http://schemas.microsoft.com/office/powerpoint/2010/main" val="3979271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9E03-A9D4-4BB6-A50E-A0BEF6E6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are some of the differences between the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Baudot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digital code and ASCII?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FADC7-90A5-489E-8907-96EEFE82C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A. Baudot uses 4 data bits per character, ASCII uses 7 or 8; Baudot uses 1 character as a letters/figures shift code, ASCII has no letters/figures code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B. Baudot uses 5 data bits per character, ASCII uses 7 or 8; Baudot uses 2 characters as letters/figures shift codes, ASCII has no letters/figures shift code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C. Baudot uses 6 data bits per character, ASCII uses 7 or 8; Baudot has no letters/figures shift code, ASCII uses 2 letters/figures shift codes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D. Baudot uses 7 data bits per character, ASCII uses 8; Baudot has no letters/figures shift code, ASCII uses 2 letters/figures shift codes</a:t>
            </a:r>
          </a:p>
          <a:p>
            <a:r>
              <a:rPr lang="pt-BR" sz="2000" b="0" i="0" u="none" strike="noStrike" baseline="0" dirty="0">
                <a:latin typeface="Calibri" panose="020F0502020204030204" pitchFamily="34" charset="0"/>
              </a:rPr>
              <a:t>(B) E8D10 ECLM Page (8 - 7)</a:t>
            </a:r>
          </a:p>
        </p:txBody>
      </p:sp>
    </p:spTree>
    <p:extLst>
      <p:ext uri="{BB962C8B-B14F-4D97-AF65-F5344CB8AC3E}">
        <p14:creationId xmlns:p14="http://schemas.microsoft.com/office/powerpoint/2010/main" val="570360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0C7D-16C1-4391-BFB4-2E7B3698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advantage of using ASCII code for data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05726-791F-4AC3-8AFC-2D51B1B80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includes built-in error correction features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contains fewer information bits per character than any other code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is possible to transmit both upper and lower case text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uses one character as a shift code to send numeric and special characters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E8D11 ECLM Page (8 - 7)</a:t>
            </a:r>
          </a:p>
        </p:txBody>
      </p:sp>
    </p:spTree>
    <p:extLst>
      <p:ext uri="{BB962C8B-B14F-4D97-AF65-F5344CB8AC3E}">
        <p14:creationId xmlns:p14="http://schemas.microsoft.com/office/powerpoint/2010/main" val="1761656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4237-62ED-4267-AC41-E78BDC59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advantage of using ASCII code for data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436C2-8DB0-447C-9959-7B7141A5E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includes built-in error correction features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contains fewer information bits per character than any other code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is possible to transmit both upper and lower case text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uses one character as a shift code to send numeric and special characters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E8D11 ECLM Page (8 - 7)</a:t>
            </a:r>
          </a:p>
        </p:txBody>
      </p:sp>
    </p:spTree>
    <p:extLst>
      <p:ext uri="{BB962C8B-B14F-4D97-AF65-F5344CB8AC3E}">
        <p14:creationId xmlns:p14="http://schemas.microsoft.com/office/powerpoint/2010/main" val="277308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A737-13BC-4DE0-A63F-621F8EF3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received spread spectrum signals resistant to interference?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28FAE-598E-4AEB-8C20-532D8A3C4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Signals not using the spread spectrum algorithm are suppressed in the receiver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high power used by a spread spectrum transmitter keeps its signal from being easily overpowered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receiver is always equipped with a digital blanker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If interference is detected by the receiver it will signal the transmitter to change frequencies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E8D01 ECLM Page (8 - 15)</a:t>
            </a:r>
          </a:p>
        </p:txBody>
      </p:sp>
    </p:spTree>
    <p:extLst>
      <p:ext uri="{BB962C8B-B14F-4D97-AF65-F5344CB8AC3E}">
        <p14:creationId xmlns:p14="http://schemas.microsoft.com/office/powerpoint/2010/main" val="388443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E934-4D27-4AF8-A17D-EA355BDF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are received spread spectrum signals resistant to interference?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D1018-D2E7-4002-BE9C-B2EBDEA7F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Signals not using the spread spectrum algorithm are suppressed in the receiver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high power used by a spread spectrum transmitter keeps its signal from being easily overpowered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receiver is always equipped with a digital blanker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If interference is detected by the receiver it will signal the transmitter to change frequencies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E8D01 ECLM Page (8 - 15)</a:t>
            </a:r>
          </a:p>
        </p:txBody>
      </p:sp>
    </p:spTree>
    <p:extLst>
      <p:ext uri="{BB962C8B-B14F-4D97-AF65-F5344CB8AC3E}">
        <p14:creationId xmlns:p14="http://schemas.microsoft.com/office/powerpoint/2010/main" val="154607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6689-24FB-4CA2-9795-0D41E630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spread spectrum communications technique uses a high speed binary bit stream to shift the phase of an RF carrier?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201C8-9AF3-4219-AA8E-B4D735532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Frequency hopping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Direct sequence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Binary phase-shift keying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Phase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compandored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spread-spectrum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E8D02 ECLM Page (8 - 16)</a:t>
            </a:r>
          </a:p>
        </p:txBody>
      </p:sp>
    </p:spTree>
    <p:extLst>
      <p:ext uri="{BB962C8B-B14F-4D97-AF65-F5344CB8AC3E}">
        <p14:creationId xmlns:p14="http://schemas.microsoft.com/office/powerpoint/2010/main" val="90203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ED30-8A45-44E9-ADC0-B0AE5A48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spread spectrum communications technique uses a high speed binary bit stream to shift the phase of an RF carrier?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5FED9-37E7-4215-B251-B39F69403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Frequency hopping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Direct sequence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Binary phase-shift keying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Phase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compandored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spread-spectrum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E8D02 ECLM Page (8 - 16)</a:t>
            </a:r>
          </a:p>
        </p:txBody>
      </p:sp>
    </p:spTree>
    <p:extLst>
      <p:ext uri="{BB962C8B-B14F-4D97-AF65-F5344CB8AC3E}">
        <p14:creationId xmlns:p14="http://schemas.microsoft.com/office/powerpoint/2010/main" val="280418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7A4E-DE23-4BAD-8DDF-115A2874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the spread spectrum technique of frequency hopping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BBB53-81DD-4BBB-AB2D-DA3212A56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2743200"/>
            <a:ext cx="8229600" cy="315468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If interference is detected by the receiver it will signal the transmitter to change frequencies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If interference is detected by the receiver it will signal the transmitter to wait until the frequency is clear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 binary bit stream is used to shift the phase of an RF carrier very rapidly in a pseudorandom sequence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 frequency of the transmitted signal is changed very rapidly according to a pseudorandom sequence also used by the receiving station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E8D03 ECLM Page (8 - 16)</a:t>
            </a:r>
          </a:p>
        </p:txBody>
      </p:sp>
    </p:spTree>
    <p:extLst>
      <p:ext uri="{BB962C8B-B14F-4D97-AF65-F5344CB8AC3E}">
        <p14:creationId xmlns:p14="http://schemas.microsoft.com/office/powerpoint/2010/main" val="311209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7A4E-DE23-4BAD-8DDF-115A2874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the spread spectrum technique of frequency hopping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BBB53-81DD-4BBB-AB2D-DA3212A56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2743200"/>
            <a:ext cx="8229600" cy="315468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If interference is detected by the receiver it will signal the transmitter to change frequencies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If interference is detected by the receiver it will signal the transmitter to wait until the frequency is clear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 binary bit stream is used to shift the phase of an RF carrier very rapidly in a pseudorandom sequence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 frequency of the transmitted signal is changed very rapidly according to a pseudorandom sequence also used by the receiving station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(D) E8D03 ECLM Page (8 - 16)</a:t>
            </a:r>
          </a:p>
        </p:txBody>
      </p:sp>
    </p:spTree>
    <p:extLst>
      <p:ext uri="{BB962C8B-B14F-4D97-AF65-F5344CB8AC3E}">
        <p14:creationId xmlns:p14="http://schemas.microsoft.com/office/powerpoint/2010/main" val="408744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1704-2C33-49BD-AFF6-18A46941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primary effect of extremely short rise or fall time on a CW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A862C-B5F0-4DAB-B335-5872A6267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More difficult to copy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generation of RF harmonics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generation of key clicks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Limits data speed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E8D04 ECLM Page (8 - 9)</a:t>
            </a:r>
          </a:p>
        </p:txBody>
      </p:sp>
    </p:spTree>
    <p:extLst>
      <p:ext uri="{BB962C8B-B14F-4D97-AF65-F5344CB8AC3E}">
        <p14:creationId xmlns:p14="http://schemas.microsoft.com/office/powerpoint/2010/main" val="2267509417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115</TotalTime>
  <Words>1527</Words>
  <Application>Microsoft Office PowerPoint</Application>
  <PresentationFormat>On-screen Show (4:3)</PresentationFormat>
  <Paragraphs>135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Why are received spread spectrum signals resistant to interference?</vt:lpstr>
      <vt:lpstr>Why are received spread spectrum signals resistant to interference?</vt:lpstr>
      <vt:lpstr>What spread spectrum communications technique uses a high speed binary bit stream to shift the phase of an RF carrier?</vt:lpstr>
      <vt:lpstr>What spread spectrum communications technique uses a high speed binary bit stream to shift the phase of an RF carrier?</vt:lpstr>
      <vt:lpstr>How does the spread spectrum technique of frequency hopping work?</vt:lpstr>
      <vt:lpstr>How does the spread spectrum technique of frequency hopping work?</vt:lpstr>
      <vt:lpstr>What is the primary effect of extremely short rise or fall time on a CW signal?</vt:lpstr>
      <vt:lpstr>What is the primary effect of extremely short rise or fall time on a CW signal?</vt:lpstr>
      <vt:lpstr>What is the most common method of reducing key clicks?</vt:lpstr>
      <vt:lpstr>What is the most common method of reducing key clicks?</vt:lpstr>
      <vt:lpstr>What is the advantage of including parity bits in ASCII characters?</vt:lpstr>
      <vt:lpstr>What is the advantage of including parity bits in ASCII characters?</vt:lpstr>
      <vt:lpstr>What is a common cause of overmodulation of AFSK signals?</vt:lpstr>
      <vt:lpstr>What is a common cause of overmodulation of AFSK signals?</vt:lpstr>
      <vt:lpstr>What parameter evaluates distortion of an AFSK signal caused by excessive input audio levels?</vt:lpstr>
      <vt:lpstr>What parameter evaluates distortion of an AFSK signal caused by excessive input audio levels?</vt:lpstr>
      <vt:lpstr>What is considered an acceptable maximum IMD level for an idling PSK signal?</vt:lpstr>
      <vt:lpstr>What is considered an acceptable maximum IMD level for an idling PSK signal?</vt:lpstr>
      <vt:lpstr>What are some of the differences between the Baudot digital code and ASCII?</vt:lpstr>
      <vt:lpstr>What are some of the differences between the Baudot digital code and ASCII?</vt:lpstr>
      <vt:lpstr>What is one advantage of using ASCII code for data communications?</vt:lpstr>
      <vt:lpstr>What is one advantage of using ASCII code for data communications?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10</cp:revision>
  <dcterms:created xsi:type="dcterms:W3CDTF">2014-03-12T18:09:47Z</dcterms:created>
  <dcterms:modified xsi:type="dcterms:W3CDTF">2020-05-19T14:01:41Z</dcterms:modified>
</cp:coreProperties>
</file>