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8" r:id="rId2"/>
    <p:sldId id="289" r:id="rId3"/>
    <p:sldId id="256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0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1281-A655-451A-BCB4-77E6FAF9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short connections used at microwave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AC7F-9D88-4154-963F-863004DF0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increase neutralizing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reduce phase shift along the connection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increase compensating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reduce noise figure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E5D04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383032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406F-662B-4065-ADFB-6464B789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power factor of an RL circuit having a 30 degree phase angle between the voltage and the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682F2-B664-44B0-AD91-94D97E773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1.73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0.866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0.577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E5D05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64087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AC58-3DAB-49EE-8063-628A5ACD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power factor of an RL circuit having a 30 degree phase angle between the voltage and the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265C-3F01-4E70-92B0-BA9DA45B0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1.73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0.866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0.577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E5D05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159486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C3BD-C0BA-4058-9EAC-14CDF28E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what direction is the magnetic field oriented about a conductor in relation to the direction of electron flow?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39B-4C79-41FC-BECB-E44BFB238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 the same direction as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 a direction opposite to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 all directions; omni-directional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 a circle around the conductor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E5D06 ECLM Page (4 - 7)</a:t>
            </a:r>
          </a:p>
        </p:txBody>
      </p:sp>
    </p:spTree>
    <p:extLst>
      <p:ext uri="{BB962C8B-B14F-4D97-AF65-F5344CB8AC3E}">
        <p14:creationId xmlns:p14="http://schemas.microsoft.com/office/powerpoint/2010/main" val="135526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1D00-D8BD-45C1-B4CC-4F626281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what direction is the magnetic field oriented about a conductor in relation to the direction of electron flow?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BC94F-CDAB-4238-8C41-A95C4EF82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 the same direction as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 a direction opposite to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 all directions; omni-directional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 a circle around the conductor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E5D06 ECLM Page (4 - 7)</a:t>
            </a:r>
          </a:p>
        </p:txBody>
      </p:sp>
    </p:spTree>
    <p:extLst>
      <p:ext uri="{BB962C8B-B14F-4D97-AF65-F5344CB8AC3E}">
        <p14:creationId xmlns:p14="http://schemas.microsoft.com/office/powerpoint/2010/main" val="150807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02C3-EA0C-441D-A184-27896B82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having a power factor of 0.71 if the apparent power is 500 VA?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5A2D6-FB09-4A8C-8D31-0DC5962C9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704 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355 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252 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1.42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mW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E5D07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73208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C70A-E423-4333-901A-9356AE6B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having a power factor of 0.71 if the apparent power is 500 VA?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DF5-ECD2-44CB-8730-9098B10C2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704 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355 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252 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1.42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mW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E5D07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191589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DE07-9AFE-45BB-A6A0-29DF12E7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having a power factor of 0.6 if the input is 200 VAC at 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90517-6F5F-4FB8-8F18-8EB05CF2F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1600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600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E5D08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106045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69E0-FB44-4514-8552-07615B0C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having a power factor of 0.6 if the input is 200 VAC at 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2E138-E407-47B8-9AFC-C038FF18B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1600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600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E5D08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413682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0DB2-B1AA-4C18-9DB1-04A38780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reactive power in an AC circuit that has both ideal inductors and ideal capacitors?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13F2A-28A6-4E18-B4E7-0A5E0DDB8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dissipated as heat in the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repeatedly exchanged between the associated magnetic and electric fields, but is not dissipated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dissipated as kinetic energy in the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is dissipated in the formation of inductive and capacitive fields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E5D09 ECLM Page (4 - 24)</a:t>
            </a:r>
          </a:p>
        </p:txBody>
      </p:sp>
    </p:spTree>
    <p:extLst>
      <p:ext uri="{BB962C8B-B14F-4D97-AF65-F5344CB8AC3E}">
        <p14:creationId xmlns:p14="http://schemas.microsoft.com/office/powerpoint/2010/main" val="145557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3C42-40A0-4807-BEB1-0887622F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reactive power in an AC circuit that has both ideal inductors and ideal capacitors?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450A3-208C-4066-9DFC-4B91DDBDD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dissipated as heat in the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repeatedly exchanged between the associated magnetic and electric fields, but is not dissipated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dissipated as kinetic energy in the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is dissipated in the formation of inductive and capacitive fields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E5D09 ECLM Page (4 - 24)</a:t>
            </a:r>
          </a:p>
        </p:txBody>
      </p:sp>
    </p:spTree>
    <p:extLst>
      <p:ext uri="{BB962C8B-B14F-4D97-AF65-F5344CB8AC3E}">
        <p14:creationId xmlns:p14="http://schemas.microsoft.com/office/powerpoint/2010/main" val="420367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05B4-D9D6-4F3B-8816-CF6F870B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the true power be determined in an AC circuit where the voltage and current are out of phase?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25A6C-DB12-4A81-87D4-C995B5F4A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multiplying the apparent power by the power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dividing the reactive power by the power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dividing the apparent power by the power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multiplying the reactive power by the power factor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E5D10 ECLM Page (4 - 25)</a:t>
            </a:r>
          </a:p>
        </p:txBody>
      </p:sp>
    </p:spTree>
    <p:extLst>
      <p:ext uri="{BB962C8B-B14F-4D97-AF65-F5344CB8AC3E}">
        <p14:creationId xmlns:p14="http://schemas.microsoft.com/office/powerpoint/2010/main" val="395518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AD14-EC6D-4940-930D-55B65276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the true power be determined in an AC circuit where the voltage and current are out of phase?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C8420-F402-40EF-B49D-9FDD68F66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multiplying the apparent power by the power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dividing the reactive power by the power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dividing the apparent power by the power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multiplying the reactive power by the power factor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E5D10 ECLM Page (4 - 25)</a:t>
            </a:r>
          </a:p>
        </p:txBody>
      </p:sp>
    </p:spTree>
    <p:extLst>
      <p:ext uri="{BB962C8B-B14F-4D97-AF65-F5344CB8AC3E}">
        <p14:creationId xmlns:p14="http://schemas.microsoft.com/office/powerpoint/2010/main" val="2636555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E802-1027-4512-88BA-C5DB3707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power factor of an RL circuit having a 60-degree phase angle between the voltage and the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F50CE-C5B3-468A-9D50-E690A0245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1.414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0.866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1.73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E5D11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1959643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424A-E777-4DEC-8D78-E8485743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power factor of an RL circuit having a 60-degree phase angle between the voltage and the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7A423-0F4A-4105-ADD6-62559BF77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1.414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0.866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1.73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E5D11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2163935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E1BE-43A1-424C-A44D-389EC7C9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having a power factor of 0.2 if the input is 100 VAC at 4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FD94-D062-4206-8E1F-ED85A723A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80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2000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50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E5D12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388157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9A49-1C02-4906-82E9-D60F0CBA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having a power factor of 0.2 if the input is 100 VAC at 4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0D43D-94AE-4199-B756-3150260D3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80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2000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50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E5D12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4097962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8471-9ACE-4F8E-BAD2-B3CBF871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consisting of a 100-ohm resistor in series with a 100-ohm inductive reactance drawing 1 ampere?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9AB15-64F1-4803-ACC2-C4656D476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70.7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141.4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200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E5D13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1745630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E404-2E39-46CB-8CE3-0F91C260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watts are consumed in a circuit consisting of a 100-ohm resistor in series with a 100-ohm inductive reactance drawing 1 ampere?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57A50-3951-4D83-A096-A8FD5C7E4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70.7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141.4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200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E5D13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167748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B83C-F371-4BB8-92F8-4682C4ED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reactive power?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62FE1-32B2-45DE-B696-AFC3F3A26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Wattless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, nonproductive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Power consumed in wire resistance in an inductor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Power lost because of capacitor leakage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Power consumed in circuit Q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E5D14 ECLM Page (4 - 24)</a:t>
            </a:r>
          </a:p>
        </p:txBody>
      </p:sp>
    </p:spTree>
    <p:extLst>
      <p:ext uri="{BB962C8B-B14F-4D97-AF65-F5344CB8AC3E}">
        <p14:creationId xmlns:p14="http://schemas.microsoft.com/office/powerpoint/2010/main" val="134389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F0FF-D122-43E6-995B-F1E64668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result of skin effect?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B368-410F-4256-963B-A71A8BC5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628901"/>
            <a:ext cx="8229600" cy="315468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As frequency increases, RF current flows in a thinner layer of the conductor, closer to the surface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As frequency decreases, RF current flows in a thinner layer of the conductor, closer to the surface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Thermal effects on the surface of the conductor increase the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Thermal effects on the surface of the conductor decrease the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E5D01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339193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4435-4868-4E49-BA86-C912FEA8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reactive power?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A702A-0EC2-48F8-B8DD-D7AE02D4D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Wattless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, nonproductive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Power consumed in wire resistance in an inductor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Power lost because of capacitor leakage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Power consumed in circuit Q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E5D14 ECLM Page (4 - 24)</a:t>
            </a:r>
          </a:p>
        </p:txBody>
      </p:sp>
    </p:spTree>
    <p:extLst>
      <p:ext uri="{BB962C8B-B14F-4D97-AF65-F5344CB8AC3E}">
        <p14:creationId xmlns:p14="http://schemas.microsoft.com/office/powerpoint/2010/main" val="3526224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BD39-3C9D-4EE8-8EA3-2C73E4D8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power factor of an RL circuit having a 45 degree phase angle between the voltage and the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B0749-EA1E-4665-9066-7B871FC05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0.866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0.707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E5D15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336650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2CAF-8F8C-4641-BD0E-B66AAFA6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power factor of an RL circuit having a 45 degree phase angle between the voltage and the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E9F78-4EE3-4162-97CD-F3AA4422A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0.866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0.707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E5D15 ECLM Page (4 - 26)</a:t>
            </a:r>
          </a:p>
        </p:txBody>
      </p:sp>
    </p:spTree>
    <p:extLst>
      <p:ext uri="{BB962C8B-B14F-4D97-AF65-F5344CB8AC3E}">
        <p14:creationId xmlns:p14="http://schemas.microsoft.com/office/powerpoint/2010/main" val="387548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F0FF-D122-43E6-995B-F1E64668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result of skin effect?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B368-410F-4256-963B-A71A8BC5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628901"/>
            <a:ext cx="8229600" cy="315468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As frequency increases, RF current flows in a thinner layer of the conductor, closer to the surface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As frequency decreases, RF current flows in a thinner layer of the conductor, closer to the surface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Thermal effects on the surface of the conductor increase the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Thermal effects on the surface of the conductor decrease the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E5D01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427307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F35B-84FC-4C36-B669-0A8B83C7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it important to keep lead lengths short for components used in circuits for VHF and above?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49C7E-5E3B-44AC-A7D3-0D51BE6AC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increase the thermal time constant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avoid unwanted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maintain component lifetime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E5D02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383183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9C7C-D536-4FA9-B5E7-4756DFFA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it important to keep lead lengths short for components used in circuits for VHF and above?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5304F-CB59-4B33-BD4E-85B54BBA7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increase the thermal time constant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avoid unwanted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maintain component lifetime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E5D02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237545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0D1D-5D7C-402D-A715-96FB9DEC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microstrip?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384E0-80AE-44ED-B871-5F0A323E2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Lightweight transmission line made of common zip cord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Miniature coax used for low power applications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Short lengths of coax mounted on printed circuit boards to minimize time delay between microwave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Precision printed circuit conductors above a ground plane that provide constant impedance interconnects at microwave frequencies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E5D03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244325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129C-2ABE-4691-801A-F7D6E7EE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microstrip?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425BB-040B-4F9A-A078-15AD53068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Lightweight transmission line made of common zip cord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Miniature coax used for low power applications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Short lengths of coax mounted on printed circuit boards to minimize time delay between microwave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Precision printed circuit conductors above a ground plane that provide constant impedance interconnects at microwave frequencies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E5D03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30016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96EC-F491-4A99-B27D-D5B9D5CA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short connections used at microwave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EBC73-3240-4E69-B33F-4D7C9E2AE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increase neutralizing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reduce phase shift along the connection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increase compensating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reduce noise figure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E5D04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40223187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111</TotalTime>
  <Words>1705</Words>
  <Application>Microsoft Office PowerPoint</Application>
  <PresentationFormat>On-screen Show (4:3)</PresentationFormat>
  <Paragraphs>183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What is the result of skin effect?</vt:lpstr>
      <vt:lpstr>What is the result of skin effect?</vt:lpstr>
      <vt:lpstr>Why is it important to keep lead lengths short for components used in circuits for VHF and above?</vt:lpstr>
      <vt:lpstr>Why is it important to keep lead lengths short for components used in circuits for VHF and above?</vt:lpstr>
      <vt:lpstr>What is microstrip?</vt:lpstr>
      <vt:lpstr>What is microstrip?</vt:lpstr>
      <vt:lpstr>Why are short connections used at microwave frequencies?</vt:lpstr>
      <vt:lpstr>Why are short connections used at microwave frequencies?</vt:lpstr>
      <vt:lpstr>What is the power factor of an RL circuit having a 30 degree phase angle between the voltage and the current?</vt:lpstr>
      <vt:lpstr>What is the power factor of an RL circuit having a 30 degree phase angle between the voltage and the current?</vt:lpstr>
      <vt:lpstr>In what direction is the magnetic field oriented about a conductor in relation to the direction of electron flow?</vt:lpstr>
      <vt:lpstr>In what direction is the magnetic field oriented about a conductor in relation to the direction of electron flow?</vt:lpstr>
      <vt:lpstr>How many watts are consumed in a circuit having a power factor of 0.71 if the apparent power is 500 VA?</vt:lpstr>
      <vt:lpstr>How many watts are consumed in a circuit having a power factor of 0.71 if the apparent power is 500 VA?</vt:lpstr>
      <vt:lpstr>How many watts are consumed in a circuit having a power factor of 0.6 if the input is 200 VAC at 5 amperes?</vt:lpstr>
      <vt:lpstr>How many watts are consumed in a circuit having a power factor of 0.6 if the input is 200 VAC at 5 amperes?</vt:lpstr>
      <vt:lpstr>What happens to reactive power in an AC circuit that has both ideal inductors and ideal capacitors?</vt:lpstr>
      <vt:lpstr>What happens to reactive power in an AC circuit that has both ideal inductors and ideal capacitors?</vt:lpstr>
      <vt:lpstr>How can the true power be determined in an AC circuit where the voltage and current are out of phase?</vt:lpstr>
      <vt:lpstr>How can the true power be determined in an AC circuit where the voltage and current are out of phase?</vt:lpstr>
      <vt:lpstr>What is the power factor of an RL circuit having a 60-degree phase angle between the voltage and the current?</vt:lpstr>
      <vt:lpstr>What is the power factor of an RL circuit having a 60-degree phase angle between the voltage and the current?</vt:lpstr>
      <vt:lpstr>How many watts are consumed in a circuit having a power factor of 0.2 if the input is 100 VAC at 4 amperes?</vt:lpstr>
      <vt:lpstr>How many watts are consumed in a circuit having a power factor of 0.2 if the input is 100 VAC at 4 amperes?</vt:lpstr>
      <vt:lpstr>How many watts are consumed in a circuit consisting of a 100-ohm resistor in series with a 100-ohm inductive reactance drawing 1 ampere?</vt:lpstr>
      <vt:lpstr>How many watts are consumed in a circuit consisting of a 100-ohm resistor in series with a 100-ohm inductive reactance drawing 1 ampere?</vt:lpstr>
      <vt:lpstr>What is reactive power?</vt:lpstr>
      <vt:lpstr>What is reactive power?</vt:lpstr>
      <vt:lpstr>What is the power factor of an RL circuit having a 45 degree phase angle between the voltage and the current?</vt:lpstr>
      <vt:lpstr>What is the power factor of an RL circuit having a 45 degree phase angle between the voltage and the current?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11</cp:revision>
  <dcterms:created xsi:type="dcterms:W3CDTF">2014-03-12T18:09:47Z</dcterms:created>
  <dcterms:modified xsi:type="dcterms:W3CDTF">2020-05-19T13:51:07Z</dcterms:modified>
</cp:coreProperties>
</file>