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8" r:id="rId2"/>
    <p:sldId id="30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30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5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1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1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3B52-3056-4033-B68E-51F2641A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technology is used to track, in real time, balloons carrying amateur radio transmitters?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EAFCE-0BCD-4AF2-B7FB-DD95D787A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Ultrasonics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Bandwidth compressed LORAN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APRS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Doppler shift of beacon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E2D04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146831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1821-17CC-4696-ACA8-ED24ED15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advantage of  the JT65 mode?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BB4A9-7119-4A99-9045-EB906B6A8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Uses only a 65 Hz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ability to decode signals which have a very low signal to noise ratio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Easily copied by ear if necessary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Permits fast-scan TV transmissions over narrow bandwidth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E2D05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6333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0263-BD2E-4AA3-B011-3C66A32C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advantage of  the JT65 mode?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9FFBC-DD3C-4E81-943E-A60A440F7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Uses only a 65 Hz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ability to decode signals which have a very low signal to noise ratio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Easily copied by ear if necessary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Permits fast-scan TV transmissions over narrow bandwidth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E2D05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405211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D262-B270-4654-8886-B5D5D4C6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a method of establishing EME contacts?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5CB05-1AF5-44F8-BFE6-60BFE4E0E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Time synchronous transmissions alternately from each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Storing and forwarding digital messages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Judging optimum transmission times by monitoring beacons reflected from the moon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 speed CW identification to avoid fading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E2D06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293330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EDAF-67A9-471D-9971-8A96300A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describes a method of establishing EME contacts?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CE498-F2D4-4F47-B433-9C6C62DB8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Time synchronous transmissions alternately from each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Storing and forwarding digital messages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Judging optimum transmission times by monitoring beacons reflected from the moon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 speed CW identification to avoid fading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E2D06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151532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42B5-B82B-4C6F-83D6-B9C32908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digital protocol is used by APRS?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5BB9-FFA8-42A8-980F-AF45117A8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PACTOR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802.11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AX.25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AMTOR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E2D07 ECLM Page (8 - 11)</a:t>
            </a:r>
          </a:p>
        </p:txBody>
      </p:sp>
    </p:spTree>
    <p:extLst>
      <p:ext uri="{BB962C8B-B14F-4D97-AF65-F5344CB8AC3E}">
        <p14:creationId xmlns:p14="http://schemas.microsoft.com/office/powerpoint/2010/main" val="392974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8E73-BEED-4260-B5AD-46B455B4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digital protocol is used by APRS?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91C5A-BE5F-4E96-8B60-2B82F2C4E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PACTOR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802.11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AX.25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AMTOR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E2D07 ECLM Page (8 - 11)</a:t>
            </a:r>
          </a:p>
        </p:txBody>
      </p:sp>
    </p:spTree>
    <p:extLst>
      <p:ext uri="{BB962C8B-B14F-4D97-AF65-F5344CB8AC3E}">
        <p14:creationId xmlns:p14="http://schemas.microsoft.com/office/powerpoint/2010/main" val="82169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75D3-DDCC-4D84-A09B-BF8E300B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packet frame is used to transmit APRS beacon data?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1F505-99BC-413E-8F06-D0F5092D4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Unnumbered Information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Disconnect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Acknowledgement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Connect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E2D08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411509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6679-6B9A-4BDC-BF2F-976002B0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packet frame is used to transmit APRS beacon data?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01F0-1CF3-4D59-8BEB-465EB2D3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Unnumbered Information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Disconnect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Acknowledgement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Connect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E2D08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124486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06EA-9DA6-46C5-9B0D-A96E3F0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modulation is used for JT65 contacts?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B2052-6775-4AC4-9C68-F3627AB9F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Multi-tone AFSK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PSK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IEEE 802.11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E2D09 ECLM Page (8 - 13)</a:t>
            </a:r>
          </a:p>
        </p:txBody>
      </p:sp>
    </p:spTree>
    <p:extLst>
      <p:ext uri="{BB962C8B-B14F-4D97-AF65-F5344CB8AC3E}">
        <p14:creationId xmlns:p14="http://schemas.microsoft.com/office/powerpoint/2010/main" val="166906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AFA6-6F63-4733-8F7B-3C6A75BE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modulation is used for JT65 contacts?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AD842-05D6-4157-8C94-53ABEA522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Multi-tone AFSK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PSK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IEEE 802.11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E2D09 ECLM Page (8 - 13)</a:t>
            </a:r>
          </a:p>
        </p:txBody>
      </p:sp>
    </p:spTree>
    <p:extLst>
      <p:ext uri="{BB962C8B-B14F-4D97-AF65-F5344CB8AC3E}">
        <p14:creationId xmlns:p14="http://schemas.microsoft.com/office/powerpoint/2010/main" val="149333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D142-56EC-4500-AD28-CBA41F0A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an APRS station be used to help support a public service communications activity?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393C-BDB0-4A50-90BB-357D35A1C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176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An APRS station with an emergency medical technician can automatically transmit medical data to the nearest hospital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APRS stations with General Personnel Scanners can automatically relay the participant numbers and time as they pass the check points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 APRS station with a Global Positioning System unit can automatically transmit information to show a mobile station's position during the event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E2D10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137580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D142-56EC-4500-AD28-CBA41F0A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an APRS station be used to help support a public service communications activity?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393C-BDB0-4A50-90BB-357D35A1C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176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An APRS station with an emergency medical technician can automatically transmit medical data to the nearest hospital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APRS stations with General Personnel Scanners can automatically relay the participant numbers and time as they pass the check points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 APRS station with a Global Positioning System unit can automatically transmit information to show a mobile station's position during the event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(C) E2D10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346779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7DFB-2F84-45A6-A2FB-52931F4E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data are used by the APRS network to communicate station location?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AB0A-C0CF-431F-987C-E6485B4EF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Polar coordinates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Time and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Radio direction finding spectrum analysis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Latitude and longitude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E2D11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311818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09ED-C26F-483E-BB06-A9CD3D59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data are used by the APRS network to communicate station location?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B990-5321-476A-B493-6E443003C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Polar coordinates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Time and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Radio direction finding spectrum analysis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Latitude and longitude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E2D11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196088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FDBE-4A44-4233-BFCB-2890B4E6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modulation is common for data emissions below 30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7DC1-F936-41C7-B7DA-4F0FA937A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DTMF tones modulating an FM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FSK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Pulse modulation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Spread spectrum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E2E01 ECLM Page (8 - 10)</a:t>
            </a:r>
          </a:p>
        </p:txBody>
      </p:sp>
    </p:spTree>
    <p:extLst>
      <p:ext uri="{BB962C8B-B14F-4D97-AF65-F5344CB8AC3E}">
        <p14:creationId xmlns:p14="http://schemas.microsoft.com/office/powerpoint/2010/main" val="363326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4B60-B137-466C-938E-DE0A06C7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modulation is common for data emissions below 30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12E0B-B835-410D-AF23-B61ADB905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DTMF tones modulating an FM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FSK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Pulse modulation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Spread spectrum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E2E01 ECLM Page (8 - 10)</a:t>
            </a:r>
          </a:p>
        </p:txBody>
      </p:sp>
    </p:spTree>
    <p:extLst>
      <p:ext uri="{BB962C8B-B14F-4D97-AF65-F5344CB8AC3E}">
        <p14:creationId xmlns:p14="http://schemas.microsoft.com/office/powerpoint/2010/main" val="3268819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4211-7466-40F8-9ACE-C8C7073B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 the letters FEC mean as they relate to digital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7331-CCA3-45D8-AF90-E35EEFB37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Forward Error Correction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First Error Correction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Fatal Error Correction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Final Error Correction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E2E02 ECLM Page (8 - 17)</a:t>
            </a:r>
          </a:p>
        </p:txBody>
      </p:sp>
    </p:spTree>
    <p:extLst>
      <p:ext uri="{BB962C8B-B14F-4D97-AF65-F5344CB8AC3E}">
        <p14:creationId xmlns:p14="http://schemas.microsoft.com/office/powerpoint/2010/main" val="1700278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0BFA-4002-418D-8653-5CA1A427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 the letters FEC mean as they relate to digital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2222A-C256-4109-9BD7-F7A26220F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Forward Error Correction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First Error Correction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Fatal Error Correction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Final Error Correction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E2E02 ECLM Page (8 - 17)</a:t>
            </a:r>
          </a:p>
        </p:txBody>
      </p:sp>
    </p:spTree>
    <p:extLst>
      <p:ext uri="{BB962C8B-B14F-4D97-AF65-F5344CB8AC3E}">
        <p14:creationId xmlns:p14="http://schemas.microsoft.com/office/powerpoint/2010/main" val="42502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D236-E567-4E7C-83CD-5517D345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timing of FT4 contacts organized?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8B3A0-5568-4569-95AC-0B5C0B3C6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exchanging ACK/NAK packets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Stations take turns on alternate days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Alternating transmissions at 7.5 second intervals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depends on the lunar phase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E2E03 ECLM Page (8 - 13)</a:t>
            </a:r>
          </a:p>
        </p:txBody>
      </p:sp>
    </p:spTree>
    <p:extLst>
      <p:ext uri="{BB962C8B-B14F-4D97-AF65-F5344CB8AC3E}">
        <p14:creationId xmlns:p14="http://schemas.microsoft.com/office/powerpoint/2010/main" val="136650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5A6A-0A64-4D52-B7C0-8733CE88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digital modes is  designed for meteor scatter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36375-F113-4EDE-9D19-3D9120833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WSPR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MSK144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Hellschreiber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APRS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E2D01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4030575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927E-113D-483A-B234-FA83F382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timing of FT4 contacts organized?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5748-A618-4426-A809-C613A40F0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exchanging ACK/NAK packets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Stations take turns on alternate days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Alternating transmissions at 7.5 second intervals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depends on the lunar phase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E2E03 ECLM Page (8 - 13)</a:t>
            </a:r>
          </a:p>
        </p:txBody>
      </p:sp>
    </p:spTree>
    <p:extLst>
      <p:ext uri="{BB962C8B-B14F-4D97-AF65-F5344CB8AC3E}">
        <p14:creationId xmlns:p14="http://schemas.microsoft.com/office/powerpoint/2010/main" val="4116012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30AF-2910-4CB0-9C98-A388209F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indicated when one of the ellipses in an FSK crossed-ellipse display suddenly disappears?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6A7C2-B830-4849-B9DD-6FBE71A92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Selective fading has occurred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One of the signal filters is saturated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receiver has drifted 5 kHz from the desired receive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mark and space signal have been inverted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E2E04 ECLM Page (8 - 10)</a:t>
            </a:r>
          </a:p>
        </p:txBody>
      </p:sp>
    </p:spTree>
    <p:extLst>
      <p:ext uri="{BB962C8B-B14F-4D97-AF65-F5344CB8AC3E}">
        <p14:creationId xmlns:p14="http://schemas.microsoft.com/office/powerpoint/2010/main" val="265613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B250-94B8-4E88-83C8-488CC51D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indicated when one of the ellipses in an FSK crossed-ellipse display suddenly disappears?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E858B-7792-4C68-9444-366E26B8D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Selective fading has occurred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One of the signal filters is saturated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receiver has drifted 5 kHz from the desired receive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mark and space signal have been inverted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E2E04 ECLM Page (8 - 10)</a:t>
            </a:r>
          </a:p>
        </p:txBody>
      </p:sp>
    </p:spTree>
    <p:extLst>
      <p:ext uri="{BB962C8B-B14F-4D97-AF65-F5344CB8AC3E}">
        <p14:creationId xmlns:p14="http://schemas.microsoft.com/office/powerpoint/2010/main" val="136242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9D6F-CEB4-473C-9B4B-B4ECF210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digital modes does not support keyboard-to-keyboard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E11CA-9A4C-4CBC-A9EC-62D4C43FE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PACTOR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PSK31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MFSK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E2E05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3496432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07B8-A6DD-4C97-8EF2-68179C3A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digital modes does not support keyboard-to-keyboard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44956-690B-48E8-AC78-E961073AB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PACTOR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PSK31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MFSK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E2E05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2744897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F877-F047-47AA-8211-98A66C69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data rate used for HF packet?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AE179-9AF7-4A12-98A7-A1899FD8D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48 baud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110 baud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300 baud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1200 baud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E2E06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2018533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27BD-86F3-4E60-9AA9-24547190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data rate used for HF packet?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05493-DD2A-4AE8-9C2B-1F8E5F1FE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48 baud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110 baud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300 baud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1200 baud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E2E06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277389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5758-5199-4F87-9ED0-42977D94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possible reason that attempts to initiate contact with a digital station on a clear frequency are unsuccessful?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9BDF5-9170-4604-9DC2-DC2948920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Your transmit frequency is incorrect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protocol version you are using is not supported by the digital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Another station you are unable to hear is using the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E2E07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3298071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AAA9-0266-411F-BBD0-9131B44E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possible reason that attempts to initiate contact with a digital station on a clear frequency are unsuccessful?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7095D-E575-48D3-990C-C59CD837A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Your transmit frequency is incorrect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protocol version you are using is not supported by the digital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Another station you are unable to hear is using the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E2E07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914094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151C-669A-4B59-A2A6-5B61FE2D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HF digital modes can be used to transfer binary files?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32F8E-D7B3-4788-ACBA-B88BD7A50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Hellschreiber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AMTOR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E2E08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362575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1AFA-B6EA-43AA-8111-5B8176DE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digital modes is  designed for meteor scatter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2BB-3C53-40EB-AB35-76FC33D68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WSPR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MSK144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Hellschreiber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APRS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E2D01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1749487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2792-0E57-47E7-A020-DFA116E8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HF digital modes can be used to transfer binary files?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136F9-D6E6-4362-8314-FCB497B7C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Hellschreiber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AMTOR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E2E08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1596308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D48C-FE8A-46DA-B036-F93A2D36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HF digital modes uses variable-length coding for bandwidth efficiency?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86CF7-1B66-4CF0-87B3-1771E5037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MT63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PSK31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E2E09 ECLM Page (8 - 7)</a:t>
            </a:r>
          </a:p>
        </p:txBody>
      </p:sp>
    </p:spTree>
    <p:extLst>
      <p:ext uri="{BB962C8B-B14F-4D97-AF65-F5344CB8AC3E}">
        <p14:creationId xmlns:p14="http://schemas.microsoft.com/office/powerpoint/2010/main" val="4081067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FF1C-794B-4CA8-A0B2-A08961A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HF digital modes uses variable-length coding for bandwidth efficiency?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B2CAF-C412-4D19-A0A1-6043DBD4D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MT63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PSK31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E2E09 ECLM Page (8 - 7)</a:t>
            </a:r>
          </a:p>
        </p:txBody>
      </p:sp>
    </p:spTree>
    <p:extLst>
      <p:ext uri="{BB962C8B-B14F-4D97-AF65-F5344CB8AC3E}">
        <p14:creationId xmlns:p14="http://schemas.microsoft.com/office/powerpoint/2010/main" val="645525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CF4F-0C53-475D-8921-6CA00D6C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digital modes has the narrowest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83BFA-55A5-47A6-9204-289836E8B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MFSK16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170-Hz shift, 45-baud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PSK31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300-baud packet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E2E10 ECLM Page (8 - 11)</a:t>
            </a:r>
          </a:p>
        </p:txBody>
      </p:sp>
    </p:spTree>
    <p:extLst>
      <p:ext uri="{BB962C8B-B14F-4D97-AF65-F5344CB8AC3E}">
        <p14:creationId xmlns:p14="http://schemas.microsoft.com/office/powerpoint/2010/main" val="120385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AE4B-347A-4085-99E3-3AAA2C40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digital modes has the narrowest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FB0D-9965-4ABE-9210-9196DBC1F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MFSK16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170-Hz shift, 45-baud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PSK31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300-baud packet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E2E10 ECLM Page (8 - 11)</a:t>
            </a:r>
          </a:p>
        </p:txBody>
      </p:sp>
    </p:spTree>
    <p:extLst>
      <p:ext uri="{BB962C8B-B14F-4D97-AF65-F5344CB8AC3E}">
        <p14:creationId xmlns:p14="http://schemas.microsoft.com/office/powerpoint/2010/main" val="1330710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041E-B07E-456D-91AC-2A4A7D85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difference between direct FSK and audio FSK?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B10E-F4E0-4F13-873D-1875136E6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Direct FSK applies the data signal to the transmitter VFO, while AFSK transmits tones via phone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Direct FSK occupies less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Direct FSK can transmit faster baud rates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Only direct FSK can be decoded by computer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E2E11 ECLM Page (8 - 10)</a:t>
            </a:r>
          </a:p>
        </p:txBody>
      </p:sp>
    </p:spTree>
    <p:extLst>
      <p:ext uri="{BB962C8B-B14F-4D97-AF65-F5344CB8AC3E}">
        <p14:creationId xmlns:p14="http://schemas.microsoft.com/office/powerpoint/2010/main" val="2901494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5B57-5085-42D8-ACCB-167C30B2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difference between direct FSK and audio FSK?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706D-8D4F-475D-B9A4-2A1A94A76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Direct FSK applies the data signal to the transmitter VFO, while AFSK transmits tones via phone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Direct FSK occupies less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Direct FSK can transmit faster baud rates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Only direct FSK can be decoded by computer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 ) E2E11 ECLM Page (8 - 10)</a:t>
            </a:r>
          </a:p>
        </p:txBody>
      </p:sp>
    </p:spTree>
    <p:extLst>
      <p:ext uri="{BB962C8B-B14F-4D97-AF65-F5344CB8AC3E}">
        <p14:creationId xmlns:p14="http://schemas.microsoft.com/office/powerpoint/2010/main" val="3438859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9AF9-8BA9-44A3-9729-DE563B4C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 ALE stations establish contact?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0D225-9C0E-48BF-8854-190AA8CDF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1760"/>
            <a:ext cx="8229600" cy="315468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ALE constantly scans a list of frequencies, activating the radio when the designated call sign is received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ALE radios monitor an internet site for the frequency they are being paged 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ALE radios send a constant tone code to establish a frequency for future use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ALE radios activate when they hear their signal echoed by back scatter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E2E12 ECLM Page (8 - 6)</a:t>
            </a:r>
          </a:p>
        </p:txBody>
      </p:sp>
    </p:spTree>
    <p:extLst>
      <p:ext uri="{BB962C8B-B14F-4D97-AF65-F5344CB8AC3E}">
        <p14:creationId xmlns:p14="http://schemas.microsoft.com/office/powerpoint/2010/main" val="44301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9AF9-8BA9-44A3-9729-DE563B4C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 ALE stations establish contact?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0D225-9C0E-48BF-8854-190AA8CDF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51760"/>
            <a:ext cx="8229600" cy="315468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ALE constantly scans a list of frequencies, activating the radio when the designated call sign is received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ALE radios monitor an internet site for the frequency they are being paged 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ALE radios send a constant tone code to establish a frequency for future use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ALE radios activate when they hear their signal echoed by back scatter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E2E12 ECLM Page (8 - 6)</a:t>
            </a:r>
          </a:p>
        </p:txBody>
      </p:sp>
    </p:spTree>
    <p:extLst>
      <p:ext uri="{BB962C8B-B14F-4D97-AF65-F5344CB8AC3E}">
        <p14:creationId xmlns:p14="http://schemas.microsoft.com/office/powerpoint/2010/main" val="364535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6D09-A45A-4569-809A-0EE7470C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digital modes has the fastest data throughput under clear communication conditions?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35E88-EBA0-454C-B890-2995DEF03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AMTOR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170 Hz shift, 45 baud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PSK31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300 baud packet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E2E13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83678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A242-D0E2-4E2F-B71D-4D369E6F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good technique for making meteor scatter contacts?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BC56C-5B90-406C-B294-AA2A7619B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15-second timed transmission sequences with stations alternating based on location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Use of special digital modes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Short transmissions with rapidly repeated call signs and signal reports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E2D02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2788941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028F-BD7D-4F2E-90C1-6970663E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digital modes has the fastest data throughput under clear communication conditions?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13842-15AC-4673-B3B5-13A7D58C0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AMTOR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170 Hz shift, 45 baud RTTY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PSK31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300 baud packet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E2E13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111863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4267-30CC-4DA8-B924-AEAD2382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good technique for making meteor scatter contacts?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CDC5E-C89B-4179-9EDE-826977098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15-second timed transmission sequences with stations alternating based on location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Use of special digital modes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Short transmissions with rapidly repeated call signs and signal reports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E2D02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319853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1CB5-54AE-4F41-8E53-DEC5798B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digital modes is especially useful for EME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B563D-1581-4DEA-BF62-0916D15AB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MSK144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PACTOR III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Olivia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JT65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E2D03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356730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41CD-9D23-40CC-918B-F8984B58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digital modes is especially useful for EME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83705-D720-4A46-9CD4-CB6CCB75D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MSK144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PACTOR III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Olivia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JT65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E2D03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9124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2801-FBEC-4F5E-A8C5-E965DC32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technology is used to track, in real time, balloons carrying amateur radio transmitters?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EF41-AF64-44E4-B901-263422578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Ultrasonics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Bandwidth compressed LORAN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APRS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Doppler shift of beacon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E2D04 ECLM Page (8 - 12)</a:t>
            </a:r>
          </a:p>
        </p:txBody>
      </p:sp>
    </p:spTree>
    <p:extLst>
      <p:ext uri="{BB962C8B-B14F-4D97-AF65-F5344CB8AC3E}">
        <p14:creationId xmlns:p14="http://schemas.microsoft.com/office/powerpoint/2010/main" val="3389037942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111</TotalTime>
  <Words>2392</Words>
  <Application>Microsoft Office PowerPoint</Application>
  <PresentationFormat>On-screen Show (4:3)</PresentationFormat>
  <Paragraphs>291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Which of the following digital modes is  designed for meteor scatter communications?</vt:lpstr>
      <vt:lpstr>Which of the following digital modes is  designed for meteor scatter communications?</vt:lpstr>
      <vt:lpstr>Which of the following is a good technique for making meteor scatter contacts?</vt:lpstr>
      <vt:lpstr>Which of the following is a good technique for making meteor scatter contacts?</vt:lpstr>
      <vt:lpstr>Which of the following digital modes is especially useful for EME communications?</vt:lpstr>
      <vt:lpstr>Which of the following digital modes is especially useful for EME communications?</vt:lpstr>
      <vt:lpstr>What technology is used to track, in real time, balloons carrying amateur radio transmitters?</vt:lpstr>
      <vt:lpstr>What technology is used to track, in real time, balloons carrying amateur radio transmitters?</vt:lpstr>
      <vt:lpstr>What is one advantage of  the JT65 mode?</vt:lpstr>
      <vt:lpstr>What is one advantage of  the JT65 mode?</vt:lpstr>
      <vt:lpstr>Which of the following describes a method of establishing EME contacts?</vt:lpstr>
      <vt:lpstr>Which of the following describes a method of establishing EME contacts?</vt:lpstr>
      <vt:lpstr>What digital protocol is used by APRS?</vt:lpstr>
      <vt:lpstr>What digital protocol is used by APRS?</vt:lpstr>
      <vt:lpstr>What type of packet frame is used to transmit APRS beacon data?</vt:lpstr>
      <vt:lpstr>What type of packet frame is used to transmit APRS beacon data?</vt:lpstr>
      <vt:lpstr>What type of modulation is used for JT65 contacts?</vt:lpstr>
      <vt:lpstr>What type of modulation is used for JT65 contacts?</vt:lpstr>
      <vt:lpstr>How can an APRS station be used to help support a public service communications activity?</vt:lpstr>
      <vt:lpstr>How can an APRS station be used to help support a public service communications activity?</vt:lpstr>
      <vt:lpstr>Which of the following data are used by the APRS network to communicate station location?</vt:lpstr>
      <vt:lpstr>Which of the following data are used by the APRS network to communicate station location?</vt:lpstr>
      <vt:lpstr>Which of the following types of modulation is common for data emissions below 30 MHz?</vt:lpstr>
      <vt:lpstr>Which of the following types of modulation is common for data emissions below 30 MHz?</vt:lpstr>
      <vt:lpstr>What do the letters FEC mean as they relate to digital operation?</vt:lpstr>
      <vt:lpstr>What do the letters FEC mean as they relate to digital operation?</vt:lpstr>
      <vt:lpstr>How is the timing of FT4 contacts organized?</vt:lpstr>
      <vt:lpstr>How is the timing of FT4 contacts organized?</vt:lpstr>
      <vt:lpstr>What is indicated when one of the ellipses in an FSK crossed-ellipse display suddenly disappears?</vt:lpstr>
      <vt:lpstr>What is indicated when one of the ellipses in an FSK crossed-ellipse display suddenly disappears?</vt:lpstr>
      <vt:lpstr>Which of these digital modes does not support keyboard-to-keyboard operation?</vt:lpstr>
      <vt:lpstr>Which of these digital modes does not support keyboard-to-keyboard operation?</vt:lpstr>
      <vt:lpstr>What is the most common data rate used for HF packet?</vt:lpstr>
      <vt:lpstr>What is the most common data rate used for HF packet?</vt:lpstr>
      <vt:lpstr>Which of the following is a possible reason that attempts to initiate contact with a digital station on a clear frequency are unsuccessful?</vt:lpstr>
      <vt:lpstr>Which of the following is a possible reason that attempts to initiate contact with a digital station on a clear frequency are unsuccessful?</vt:lpstr>
      <vt:lpstr>Which of the following HF digital modes can be used to transfer binary files?</vt:lpstr>
      <vt:lpstr>Which of the following HF digital modes can be used to transfer binary files?</vt:lpstr>
      <vt:lpstr>Which of the following HF digital modes uses variable-length coding for bandwidth efficiency?</vt:lpstr>
      <vt:lpstr>Which of the following HF digital modes uses variable-length coding for bandwidth efficiency?</vt:lpstr>
      <vt:lpstr>Which of these digital modes has the narrowest bandwidth?</vt:lpstr>
      <vt:lpstr>Which of these digital modes has the narrowest bandwidth?</vt:lpstr>
      <vt:lpstr>What is the difference between direct FSK and audio FSK?</vt:lpstr>
      <vt:lpstr>What is the difference between direct FSK and audio FSK?</vt:lpstr>
      <vt:lpstr>How do ALE stations establish contact?</vt:lpstr>
      <vt:lpstr>How do ALE stations establish contact?</vt:lpstr>
      <vt:lpstr>Which of these digital modes has the fastest data throughput under clear communication conditions?</vt:lpstr>
      <vt:lpstr>Which of these digital modes has the fastest data throughput under clear communication conditions?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11</cp:revision>
  <dcterms:created xsi:type="dcterms:W3CDTF">2014-03-12T18:09:47Z</dcterms:created>
  <dcterms:modified xsi:type="dcterms:W3CDTF">2020-05-19T13:45:18Z</dcterms:modified>
</cp:coreProperties>
</file>