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57" r:id="rId3"/>
    <p:sldId id="285" r:id="rId4"/>
    <p:sldId id="258" r:id="rId5"/>
    <p:sldId id="279" r:id="rId6"/>
    <p:sldId id="286" r:id="rId7"/>
    <p:sldId id="274" r:id="rId8"/>
    <p:sldId id="284" r:id="rId9"/>
    <p:sldId id="287" r:id="rId10"/>
    <p:sldId id="283" r:id="rId11"/>
    <p:sldId id="288" r:id="rId12"/>
    <p:sldId id="289" r:id="rId13"/>
    <p:sldId id="291" r:id="rId14"/>
    <p:sldId id="281" r:id="rId15"/>
    <p:sldId id="261" r:id="rId16"/>
    <p:sldId id="293" r:id="rId17"/>
    <p:sldId id="292"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CC"/>
    <a:srgbClr val="9942E0"/>
    <a:srgbClr val="FFCC66"/>
    <a:srgbClr val="63ECEF"/>
    <a:srgbClr val="00CC99"/>
    <a:srgbClr val="56B0CC"/>
    <a:srgbClr val="CCECFF"/>
    <a:srgbClr val="CC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69" autoAdjust="0"/>
    <p:restoredTop sz="94660"/>
  </p:normalViewPr>
  <p:slideViewPr>
    <p:cSldViewPr>
      <p:cViewPr varScale="1">
        <p:scale>
          <a:sx n="74" d="100"/>
          <a:sy n="74" d="100"/>
        </p:scale>
        <p:origin x="-114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dt" sz="half" idx="2"/>
          </p:nvPr>
        </p:nvSpPr>
        <p:spPr>
          <a:xfrm>
            <a:off x="457200" y="6477000"/>
            <a:ext cx="2133600" cy="244475"/>
          </a:xfrm>
        </p:spPr>
        <p:txBody>
          <a:bodyPr/>
          <a:lstStyle>
            <a:lvl1pPr>
              <a:defRPr/>
            </a:lvl1pPr>
          </a:lstStyle>
          <a:p>
            <a:endParaRPr lang="en-US"/>
          </a:p>
        </p:txBody>
      </p:sp>
      <p:sp>
        <p:nvSpPr>
          <p:cNvPr id="3077" name="Rectangle 5"/>
          <p:cNvSpPr>
            <a:spLocks noGrp="1" noChangeArrowheads="1"/>
          </p:cNvSpPr>
          <p:nvPr>
            <p:ph type="ftr" sz="quarter" idx="3"/>
          </p:nvPr>
        </p:nvSpPr>
        <p:spPr>
          <a:xfrm>
            <a:off x="5930900" y="6384925"/>
            <a:ext cx="2895600" cy="244475"/>
          </a:xfrm>
        </p:spPr>
        <p:txBody>
          <a:bodyPr/>
          <a:lstStyle>
            <a:lvl1pPr>
              <a:lnSpc>
                <a:spcPct val="90000"/>
              </a:lnSpc>
              <a:spcBef>
                <a:spcPct val="20000"/>
              </a:spcBef>
              <a:buClr>
                <a:schemeClr val="tx2"/>
              </a:buClr>
              <a:buFont typeface="Wingdings" pitchFamily="2" charset="2"/>
              <a:buNone/>
              <a:defRPr/>
            </a:lvl1pPr>
          </a:lstStyle>
          <a:p>
            <a:r>
              <a:rPr lang="en-US"/>
              <a:t>Edit your company slogan</a:t>
            </a:r>
          </a:p>
        </p:txBody>
      </p:sp>
      <p:sp>
        <p:nvSpPr>
          <p:cNvPr id="3078" name="Rectangle 6"/>
          <p:cNvSpPr>
            <a:spLocks noGrp="1" noChangeArrowheads="1"/>
          </p:cNvSpPr>
          <p:nvPr>
            <p:ph type="sldNum" sz="quarter" idx="4"/>
          </p:nvPr>
        </p:nvSpPr>
        <p:spPr>
          <a:xfrm>
            <a:off x="3124200" y="6477000"/>
            <a:ext cx="1828800" cy="244475"/>
          </a:xfrm>
        </p:spPr>
        <p:txBody>
          <a:bodyPr/>
          <a:lstStyle>
            <a:lvl1pPr>
              <a:defRPr/>
            </a:lvl1pPr>
          </a:lstStyle>
          <a:p>
            <a:fld id="{C229B4FB-6354-4A7C-94E3-EE960EB48F10}" type="slidenum">
              <a:rPr lang="en-US"/>
              <a:pPr/>
              <a:t>‹#›</a:t>
            </a:fld>
            <a:endParaRPr lang="en-US"/>
          </a:p>
        </p:txBody>
      </p:sp>
      <p:sp>
        <p:nvSpPr>
          <p:cNvPr id="3075" name="Rectangle 3"/>
          <p:cNvSpPr>
            <a:spLocks noGrp="1" noChangeArrowheads="1"/>
          </p:cNvSpPr>
          <p:nvPr>
            <p:ph type="subTitle" idx="1"/>
          </p:nvPr>
        </p:nvSpPr>
        <p:spPr bwMode="gray">
          <a:xfrm>
            <a:off x="2286000" y="3962400"/>
            <a:ext cx="6172200" cy="381000"/>
          </a:xfrm>
        </p:spPr>
        <p:txBody>
          <a:bodyPr/>
          <a:lstStyle>
            <a:lvl1pPr marL="0" indent="0">
              <a:buFont typeface="Wingdings" pitchFamily="2" charset="2"/>
              <a:buNone/>
              <a:defRPr sz="2000" b="1"/>
            </a:lvl1pPr>
          </a:lstStyle>
          <a:p>
            <a:r>
              <a:rPr lang="en-US" smtClean="0"/>
              <a:t>Click to edit Master subtitle style</a:t>
            </a:r>
            <a:endParaRPr lang="en-US"/>
          </a:p>
        </p:txBody>
      </p:sp>
      <p:sp>
        <p:nvSpPr>
          <p:cNvPr id="3074" name="Rectangle 2"/>
          <p:cNvSpPr>
            <a:spLocks noGrp="1" noChangeArrowheads="1"/>
          </p:cNvSpPr>
          <p:nvPr>
            <p:ph type="ctrTitle"/>
          </p:nvPr>
        </p:nvSpPr>
        <p:spPr>
          <a:xfrm>
            <a:off x="2209800" y="3200400"/>
            <a:ext cx="6400800" cy="682625"/>
          </a:xfrm>
        </p:spPr>
        <p:txBody>
          <a:bodyPr/>
          <a:lstStyle>
            <a:lvl1pPr>
              <a:defRPr sz="4800">
                <a:solidFill>
                  <a:schemeClr val="tx1"/>
                </a:solidFill>
              </a:defRPr>
            </a:lvl1pPr>
          </a:lstStyle>
          <a:p>
            <a:r>
              <a:rPr lang="en-US" smtClean="0"/>
              <a:t>Click to edit Master title style</a:t>
            </a:r>
            <a:endParaRPr lang="en-US"/>
          </a:p>
        </p:txBody>
      </p:sp>
      <p:sp>
        <p:nvSpPr>
          <p:cNvPr id="3120" name="Text Box 48"/>
          <p:cNvSpPr txBox="1">
            <a:spLocks noChangeArrowheads="1"/>
          </p:cNvSpPr>
          <p:nvPr/>
        </p:nvSpPr>
        <p:spPr bwMode="gray">
          <a:xfrm>
            <a:off x="6019800" y="5934075"/>
            <a:ext cx="2832100" cy="519113"/>
          </a:xfrm>
          <a:prstGeom prst="rect">
            <a:avLst/>
          </a:prstGeom>
          <a:noFill/>
          <a:ln w="9525">
            <a:noFill/>
            <a:miter lim="800000"/>
            <a:headEnd/>
            <a:tailEnd/>
          </a:ln>
          <a:effectLst/>
        </p:spPr>
        <p:txBody>
          <a:bodyPr>
            <a:spAutoFit/>
          </a:bodyPr>
          <a:lstStyle/>
          <a:p>
            <a:pPr algn="r"/>
            <a:r>
              <a:rPr lang="en-US" sz="2800" b="1" i="1">
                <a:solidFill>
                  <a:schemeClr val="accent1"/>
                </a:solidFill>
              </a:rPr>
              <a:t>LOGO</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www.themegallery.com</a:t>
            </a:r>
          </a:p>
        </p:txBody>
      </p:sp>
      <p:sp>
        <p:nvSpPr>
          <p:cNvPr id="6" name="Slide Number Placeholder 5"/>
          <p:cNvSpPr>
            <a:spLocks noGrp="1"/>
          </p:cNvSpPr>
          <p:nvPr>
            <p:ph type="sldNum" sz="quarter" idx="12"/>
          </p:nvPr>
        </p:nvSpPr>
        <p:spPr/>
        <p:txBody>
          <a:bodyPr/>
          <a:lstStyle>
            <a:lvl1pPr>
              <a:defRPr/>
            </a:lvl1pPr>
          </a:lstStyle>
          <a:p>
            <a:fld id="{08C5186E-833C-4E76-A4AB-693829ECE83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350838"/>
            <a:ext cx="2076450" cy="5592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350838"/>
            <a:ext cx="607695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www.themegallery.com</a:t>
            </a:r>
          </a:p>
        </p:txBody>
      </p:sp>
      <p:sp>
        <p:nvSpPr>
          <p:cNvPr id="6" name="Slide Number Placeholder 5"/>
          <p:cNvSpPr>
            <a:spLocks noGrp="1"/>
          </p:cNvSpPr>
          <p:nvPr>
            <p:ph type="sldNum" sz="quarter" idx="12"/>
          </p:nvPr>
        </p:nvSpPr>
        <p:spPr/>
        <p:txBody>
          <a:bodyPr/>
          <a:lstStyle>
            <a:lvl1pPr>
              <a:defRPr/>
            </a:lvl1pPr>
          </a:lstStyle>
          <a:p>
            <a:fld id="{35A766FC-C681-4CF9-A43F-ADD0F569E34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28800" y="350838"/>
            <a:ext cx="6934200" cy="563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219200"/>
            <a:ext cx="8305800" cy="4724400"/>
          </a:xfrm>
        </p:spPr>
        <p:txBody>
          <a:bodyPr/>
          <a:lstStyle/>
          <a:p>
            <a:r>
              <a:rPr lang="en-US" smtClean="0"/>
              <a:t>Click icon to add table</a:t>
            </a:r>
            <a:endParaRPr lang="en-US"/>
          </a:p>
        </p:txBody>
      </p:sp>
      <p:sp>
        <p:nvSpPr>
          <p:cNvPr id="4" name="Date Placeholder 3"/>
          <p:cNvSpPr>
            <a:spLocks noGrp="1"/>
          </p:cNvSpPr>
          <p:nvPr>
            <p:ph type="dt" sz="half" idx="10"/>
          </p:nvPr>
        </p:nvSpPr>
        <p:spPr>
          <a:xfrm>
            <a:off x="304800" y="6553200"/>
            <a:ext cx="2133600" cy="228600"/>
          </a:xfrm>
        </p:spPr>
        <p:txBody>
          <a:bodyPr/>
          <a:lstStyle>
            <a:lvl1pPr>
              <a:defRPr/>
            </a:lvl1pPr>
          </a:lstStyle>
          <a:p>
            <a:endParaRPr lang="en-US"/>
          </a:p>
        </p:txBody>
      </p:sp>
      <p:sp>
        <p:nvSpPr>
          <p:cNvPr id="5" name="Footer Placeholder 4"/>
          <p:cNvSpPr>
            <a:spLocks noGrp="1"/>
          </p:cNvSpPr>
          <p:nvPr>
            <p:ph type="ftr" sz="quarter" idx="11"/>
          </p:nvPr>
        </p:nvSpPr>
        <p:spPr>
          <a:xfrm>
            <a:off x="5943600" y="6324600"/>
            <a:ext cx="2895600" cy="228600"/>
          </a:xfrm>
        </p:spPr>
        <p:txBody>
          <a:bodyPr/>
          <a:lstStyle>
            <a:lvl1pPr>
              <a:defRPr/>
            </a:lvl1pPr>
          </a:lstStyle>
          <a:p>
            <a:r>
              <a:rPr lang="en-US"/>
              <a:t>www.themegallery.com</a:t>
            </a:r>
          </a:p>
        </p:txBody>
      </p:sp>
      <p:sp>
        <p:nvSpPr>
          <p:cNvPr id="6" name="Slide Number Placeholder 5"/>
          <p:cNvSpPr>
            <a:spLocks noGrp="1"/>
          </p:cNvSpPr>
          <p:nvPr>
            <p:ph type="sldNum" sz="quarter" idx="12"/>
          </p:nvPr>
        </p:nvSpPr>
        <p:spPr>
          <a:xfrm>
            <a:off x="2971800" y="6553200"/>
            <a:ext cx="2133600" cy="228600"/>
          </a:xfrm>
        </p:spPr>
        <p:txBody>
          <a:bodyPr/>
          <a:lstStyle>
            <a:lvl1pPr>
              <a:defRPr/>
            </a:lvl1pPr>
          </a:lstStyle>
          <a:p>
            <a:fld id="{8C9DE552-D757-4B5C-8EBA-84157C4F9DE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www.themegallery.com</a:t>
            </a:r>
          </a:p>
        </p:txBody>
      </p:sp>
      <p:sp>
        <p:nvSpPr>
          <p:cNvPr id="6" name="Slide Number Placeholder 5"/>
          <p:cNvSpPr>
            <a:spLocks noGrp="1"/>
          </p:cNvSpPr>
          <p:nvPr>
            <p:ph type="sldNum" sz="quarter" idx="12"/>
          </p:nvPr>
        </p:nvSpPr>
        <p:spPr/>
        <p:txBody>
          <a:bodyPr/>
          <a:lstStyle>
            <a:lvl1pPr>
              <a:defRPr/>
            </a:lvl1pPr>
          </a:lstStyle>
          <a:p>
            <a:fld id="{D8C64A8B-CB6F-431F-BB58-07101ACB7A5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www.themegallery.com</a:t>
            </a:r>
          </a:p>
        </p:txBody>
      </p:sp>
      <p:sp>
        <p:nvSpPr>
          <p:cNvPr id="6" name="Slide Number Placeholder 5"/>
          <p:cNvSpPr>
            <a:spLocks noGrp="1"/>
          </p:cNvSpPr>
          <p:nvPr>
            <p:ph type="sldNum" sz="quarter" idx="12"/>
          </p:nvPr>
        </p:nvSpPr>
        <p:spPr/>
        <p:txBody>
          <a:bodyPr/>
          <a:lstStyle>
            <a:lvl1pPr>
              <a:defRPr/>
            </a:lvl1pPr>
          </a:lstStyle>
          <a:p>
            <a:fld id="{6B2E3C96-326D-4DEC-A35F-105F5F27D6C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219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219200"/>
            <a:ext cx="4076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www.themegallery.com</a:t>
            </a:r>
          </a:p>
        </p:txBody>
      </p:sp>
      <p:sp>
        <p:nvSpPr>
          <p:cNvPr id="7" name="Slide Number Placeholder 6"/>
          <p:cNvSpPr>
            <a:spLocks noGrp="1"/>
          </p:cNvSpPr>
          <p:nvPr>
            <p:ph type="sldNum" sz="quarter" idx="12"/>
          </p:nvPr>
        </p:nvSpPr>
        <p:spPr/>
        <p:txBody>
          <a:bodyPr/>
          <a:lstStyle>
            <a:lvl1pPr>
              <a:defRPr/>
            </a:lvl1pPr>
          </a:lstStyle>
          <a:p>
            <a:fld id="{403FACCF-F55A-4563-86FC-18F222B1407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www.themegallery.com</a:t>
            </a:r>
          </a:p>
        </p:txBody>
      </p:sp>
      <p:sp>
        <p:nvSpPr>
          <p:cNvPr id="9" name="Slide Number Placeholder 8"/>
          <p:cNvSpPr>
            <a:spLocks noGrp="1"/>
          </p:cNvSpPr>
          <p:nvPr>
            <p:ph type="sldNum" sz="quarter" idx="12"/>
          </p:nvPr>
        </p:nvSpPr>
        <p:spPr/>
        <p:txBody>
          <a:bodyPr/>
          <a:lstStyle>
            <a:lvl1pPr>
              <a:defRPr/>
            </a:lvl1pPr>
          </a:lstStyle>
          <a:p>
            <a:fld id="{723C7369-2271-4EA1-9273-7936F8424ED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www.themegallery.com</a:t>
            </a:r>
          </a:p>
        </p:txBody>
      </p:sp>
      <p:sp>
        <p:nvSpPr>
          <p:cNvPr id="5" name="Slide Number Placeholder 4"/>
          <p:cNvSpPr>
            <a:spLocks noGrp="1"/>
          </p:cNvSpPr>
          <p:nvPr>
            <p:ph type="sldNum" sz="quarter" idx="12"/>
          </p:nvPr>
        </p:nvSpPr>
        <p:spPr/>
        <p:txBody>
          <a:bodyPr/>
          <a:lstStyle>
            <a:lvl1pPr>
              <a:defRPr/>
            </a:lvl1pPr>
          </a:lstStyle>
          <a:p>
            <a:fld id="{BCCC67E5-31FB-4CDA-BCD9-AAAC37AC759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www.themegallery.com</a:t>
            </a:r>
          </a:p>
        </p:txBody>
      </p:sp>
      <p:sp>
        <p:nvSpPr>
          <p:cNvPr id="4" name="Slide Number Placeholder 3"/>
          <p:cNvSpPr>
            <a:spLocks noGrp="1"/>
          </p:cNvSpPr>
          <p:nvPr>
            <p:ph type="sldNum" sz="quarter" idx="12"/>
          </p:nvPr>
        </p:nvSpPr>
        <p:spPr/>
        <p:txBody>
          <a:bodyPr/>
          <a:lstStyle>
            <a:lvl1pPr>
              <a:defRPr/>
            </a:lvl1pPr>
          </a:lstStyle>
          <a:p>
            <a:fld id="{3F4C2539-930E-45A2-8EB9-4CB93518A6A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www.themegallery.com</a:t>
            </a:r>
          </a:p>
        </p:txBody>
      </p:sp>
      <p:sp>
        <p:nvSpPr>
          <p:cNvPr id="7" name="Slide Number Placeholder 6"/>
          <p:cNvSpPr>
            <a:spLocks noGrp="1"/>
          </p:cNvSpPr>
          <p:nvPr>
            <p:ph type="sldNum" sz="quarter" idx="12"/>
          </p:nvPr>
        </p:nvSpPr>
        <p:spPr/>
        <p:txBody>
          <a:bodyPr/>
          <a:lstStyle>
            <a:lvl1pPr>
              <a:defRPr/>
            </a:lvl1pPr>
          </a:lstStyle>
          <a:p>
            <a:fld id="{C1151659-F329-45CB-BF71-55F72629596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www.themegallery.com</a:t>
            </a:r>
          </a:p>
        </p:txBody>
      </p:sp>
      <p:sp>
        <p:nvSpPr>
          <p:cNvPr id="7" name="Slide Number Placeholder 6"/>
          <p:cNvSpPr>
            <a:spLocks noGrp="1"/>
          </p:cNvSpPr>
          <p:nvPr>
            <p:ph type="sldNum" sz="quarter" idx="12"/>
          </p:nvPr>
        </p:nvSpPr>
        <p:spPr/>
        <p:txBody>
          <a:bodyPr/>
          <a:lstStyle>
            <a:lvl1pPr>
              <a:defRPr/>
            </a:lvl1pPr>
          </a:lstStyle>
          <a:p>
            <a:fld id="{763E3BEE-7D4A-4BF3-8685-ABC5DC6F5E1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74" name="Rectangle 50"/>
          <p:cNvSpPr>
            <a:spLocks noChangeArrowheads="1"/>
          </p:cNvSpPr>
          <p:nvPr/>
        </p:nvSpPr>
        <p:spPr bwMode="gray">
          <a:xfrm>
            <a:off x="2133600" y="381000"/>
            <a:ext cx="7010400" cy="533400"/>
          </a:xfrm>
          <a:prstGeom prst="rect">
            <a:avLst/>
          </a:prstGeom>
          <a:gradFill rotWithShape="1">
            <a:gsLst>
              <a:gs pos="0">
                <a:schemeClr val="accent1">
                  <a:gamma/>
                  <a:tint val="0"/>
                  <a:invGamma/>
                </a:schemeClr>
              </a:gs>
              <a:gs pos="100000">
                <a:schemeClr val="accent1">
                  <a:alpha val="32001"/>
                </a:schemeClr>
              </a:gs>
            </a:gsLst>
            <a:lin ang="0" scaled="1"/>
          </a:gradFill>
          <a:ln w="9525">
            <a:noFill/>
            <a:miter lim="800000"/>
            <a:headEnd/>
            <a:tailEnd/>
          </a:ln>
          <a:effectLst/>
        </p:spPr>
        <p:txBody>
          <a:bodyPr wrap="none" anchor="ctr"/>
          <a:lstStyle/>
          <a:p>
            <a:endParaRPr lang="en-US"/>
          </a:p>
        </p:txBody>
      </p:sp>
      <p:sp>
        <p:nvSpPr>
          <p:cNvPr id="1075" name="Rectangle 51"/>
          <p:cNvSpPr>
            <a:spLocks noChangeArrowheads="1"/>
          </p:cNvSpPr>
          <p:nvPr/>
        </p:nvSpPr>
        <p:spPr bwMode="gray">
          <a:xfrm>
            <a:off x="1981200" y="457200"/>
            <a:ext cx="7162800" cy="381000"/>
          </a:xfrm>
          <a:prstGeom prst="rect">
            <a:avLst/>
          </a:prstGeom>
          <a:gradFill rotWithShape="1">
            <a:gsLst>
              <a:gs pos="0">
                <a:schemeClr val="accent1">
                  <a:gamma/>
                  <a:tint val="0"/>
                  <a:invGamma/>
                </a:schemeClr>
              </a:gs>
              <a:gs pos="100000">
                <a:schemeClr val="accent1">
                  <a:alpha val="32001"/>
                </a:schemeClr>
              </a:gs>
            </a:gsLst>
            <a:lin ang="0" scaled="1"/>
          </a:gradFill>
          <a:ln w="9525">
            <a:noFill/>
            <a:miter lim="800000"/>
            <a:headEnd/>
            <a:tailEnd/>
          </a:ln>
          <a:effectLst/>
        </p:spPr>
        <p:txBody>
          <a:bodyPr wrap="none" anchor="ctr"/>
          <a:lstStyle/>
          <a:p>
            <a:endParaRPr lang="en-US"/>
          </a:p>
        </p:txBody>
      </p:sp>
      <p:sp>
        <p:nvSpPr>
          <p:cNvPr id="1027" name="Rectangle 3"/>
          <p:cNvSpPr>
            <a:spLocks noGrp="1" noChangeArrowheads="1"/>
          </p:cNvSpPr>
          <p:nvPr>
            <p:ph type="body" idx="1"/>
          </p:nvPr>
        </p:nvSpPr>
        <p:spPr bwMode="auto">
          <a:xfrm>
            <a:off x="533400" y="1219200"/>
            <a:ext cx="83058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white">
          <a:xfrm>
            <a:off x="304800" y="6553200"/>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bg1"/>
                </a:solidFill>
              </a:defRPr>
            </a:lvl1pPr>
          </a:lstStyle>
          <a:p>
            <a:endParaRPr lang="en-US"/>
          </a:p>
        </p:txBody>
      </p:sp>
      <p:sp>
        <p:nvSpPr>
          <p:cNvPr id="1029" name="Rectangle 5"/>
          <p:cNvSpPr>
            <a:spLocks noGrp="1" noChangeArrowheads="1"/>
          </p:cNvSpPr>
          <p:nvPr>
            <p:ph type="ftr" sz="quarter" idx="3"/>
          </p:nvPr>
        </p:nvSpPr>
        <p:spPr bwMode="white">
          <a:xfrm>
            <a:off x="5943600" y="63246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1"/>
                </a:solidFill>
              </a:defRPr>
            </a:lvl1pPr>
          </a:lstStyle>
          <a:p>
            <a:r>
              <a:rPr lang="en-US"/>
              <a:t>www.themegallery.com</a:t>
            </a:r>
          </a:p>
        </p:txBody>
      </p:sp>
      <p:sp>
        <p:nvSpPr>
          <p:cNvPr id="1030" name="Rectangle 6"/>
          <p:cNvSpPr>
            <a:spLocks noGrp="1" noChangeArrowheads="1"/>
          </p:cNvSpPr>
          <p:nvPr>
            <p:ph type="sldNum" sz="quarter" idx="4"/>
          </p:nvPr>
        </p:nvSpPr>
        <p:spPr bwMode="white">
          <a:xfrm>
            <a:off x="2971800" y="6553200"/>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1"/>
                </a:solidFill>
              </a:defRPr>
            </a:lvl1pPr>
          </a:lstStyle>
          <a:p>
            <a:fld id="{DF20DBE1-37E1-439C-9DE2-8314F5CD4155}" type="slidenum">
              <a:rPr lang="en-US"/>
              <a:pPr/>
              <a:t>‹#›</a:t>
            </a:fld>
            <a:endParaRPr lang="en-US"/>
          </a:p>
        </p:txBody>
      </p:sp>
      <p:sp>
        <p:nvSpPr>
          <p:cNvPr id="1026" name="Rectangle 2"/>
          <p:cNvSpPr>
            <a:spLocks noGrp="1" noChangeArrowheads="1"/>
          </p:cNvSpPr>
          <p:nvPr>
            <p:ph type="title"/>
          </p:nvPr>
        </p:nvSpPr>
        <p:spPr bwMode="gray">
          <a:xfrm>
            <a:off x="1828800" y="350838"/>
            <a:ext cx="6934200" cy="563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69" name="Text Box 45"/>
          <p:cNvSpPr txBox="1">
            <a:spLocks noChangeArrowheads="1"/>
          </p:cNvSpPr>
          <p:nvPr/>
        </p:nvSpPr>
        <p:spPr bwMode="white">
          <a:xfrm>
            <a:off x="7196138" y="5943600"/>
            <a:ext cx="1643062" cy="519113"/>
          </a:xfrm>
          <a:prstGeom prst="rect">
            <a:avLst/>
          </a:prstGeom>
          <a:noFill/>
          <a:ln w="9525">
            <a:noFill/>
            <a:miter lim="800000"/>
            <a:headEnd/>
            <a:tailEnd/>
          </a:ln>
          <a:effectLst/>
        </p:spPr>
        <p:txBody>
          <a:bodyPr>
            <a:spAutoFit/>
          </a:bodyPr>
          <a:lstStyle/>
          <a:p>
            <a:pPr algn="r"/>
            <a:r>
              <a:rPr lang="en-US" sz="2800" b="1" i="1">
                <a:solidFill>
                  <a:schemeClr val="accent1"/>
                </a:solidFill>
              </a:rPr>
              <a:t>LOGO</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Arial" charset="0"/>
        </a:defRPr>
      </a:lvl2pPr>
      <a:lvl3pPr algn="l" rtl="0" eaLnBrk="1" fontAlgn="base" hangingPunct="1">
        <a:spcBef>
          <a:spcPct val="0"/>
        </a:spcBef>
        <a:spcAft>
          <a:spcPct val="0"/>
        </a:spcAft>
        <a:defRPr sz="3200" b="1">
          <a:solidFill>
            <a:schemeClr val="tx2"/>
          </a:solidFill>
          <a:latin typeface="Arial" charset="0"/>
        </a:defRPr>
      </a:lvl3pPr>
      <a:lvl4pPr algn="l" rtl="0" eaLnBrk="1" fontAlgn="base" hangingPunct="1">
        <a:spcBef>
          <a:spcPct val="0"/>
        </a:spcBef>
        <a:spcAft>
          <a:spcPct val="0"/>
        </a:spcAft>
        <a:defRPr sz="3200" b="1">
          <a:solidFill>
            <a:schemeClr val="tx2"/>
          </a:solidFill>
          <a:latin typeface="Arial" charset="0"/>
        </a:defRPr>
      </a:lvl4pPr>
      <a:lvl5pPr algn="l" rtl="0" eaLnBrk="1" fontAlgn="base" hangingPunct="1">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
        <a:defRPr sz="2800">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Grp="1" noChangeArrowheads="1"/>
          </p:cNvSpPr>
          <p:nvPr>
            <p:ph type="ctrTitle"/>
          </p:nvPr>
        </p:nvSpPr>
        <p:spPr>
          <a:xfrm>
            <a:off x="2286000" y="2743200"/>
            <a:ext cx="6400800" cy="1447800"/>
          </a:xfrm>
        </p:spPr>
        <p:txBody>
          <a:bodyPr/>
          <a:lstStyle/>
          <a:p>
            <a:r>
              <a:rPr lang="en-US" sz="4400" dirty="0" smtClean="0"/>
              <a:t>2010 CMARC Youth Program</a:t>
            </a:r>
            <a:endParaRPr lang="en-US" sz="4400" dirty="0"/>
          </a:p>
        </p:txBody>
      </p:sp>
      <p:pic>
        <p:nvPicPr>
          <p:cNvPr id="67590" name="Picture 6" descr="C:\Users\Corey\Documents\Ham Radio\CMARC Website\CJB Version\images\cmarcbannery.jpg"/>
          <p:cNvPicPr>
            <a:picLocks noChangeAspect="1" noChangeArrowheads="1"/>
          </p:cNvPicPr>
          <p:nvPr/>
        </p:nvPicPr>
        <p:blipFill>
          <a:blip r:embed="rId2" cstate="print"/>
          <a:srcRect/>
          <a:stretch>
            <a:fillRect/>
          </a:stretch>
        </p:blipFill>
        <p:spPr bwMode="auto">
          <a:xfrm>
            <a:off x="6248400" y="5943600"/>
            <a:ext cx="2743200" cy="70076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609600" y="1363663"/>
            <a:ext cx="7772400" cy="4430712"/>
          </a:xfrm>
        </p:spPr>
        <p:txBody>
          <a:bodyPr/>
          <a:lstStyle/>
          <a:p>
            <a:pPr lvl="1"/>
            <a:r>
              <a:rPr lang="en-US" dirty="0" smtClean="0">
                <a:solidFill>
                  <a:schemeClr val="tx2"/>
                </a:solidFill>
              </a:rPr>
              <a:t>View the Net Control Operator LIVE!</a:t>
            </a:r>
          </a:p>
          <a:p>
            <a:pPr lvl="1"/>
            <a:endParaRPr lang="en-US" dirty="0">
              <a:solidFill>
                <a:schemeClr val="tx2"/>
              </a:solidFill>
            </a:endParaRPr>
          </a:p>
        </p:txBody>
      </p:sp>
      <p:sp>
        <p:nvSpPr>
          <p:cNvPr id="13" name="Rectangle 2"/>
          <p:cNvSpPr>
            <a:spLocks noGrp="1" noChangeArrowheads="1"/>
          </p:cNvSpPr>
          <p:nvPr>
            <p:ph type="title"/>
          </p:nvPr>
        </p:nvSpPr>
        <p:spPr>
          <a:xfrm>
            <a:off x="1828800" y="533400"/>
            <a:ext cx="6934200" cy="563563"/>
          </a:xfrm>
        </p:spPr>
        <p:txBody>
          <a:bodyPr/>
          <a:lstStyle/>
          <a:p>
            <a:r>
              <a:rPr lang="en-US" dirty="0" smtClean="0"/>
              <a:t> (#2) MRAY Net LIVE</a:t>
            </a:r>
            <a:endParaRPr lang="en-US" dirty="0"/>
          </a:p>
        </p:txBody>
      </p:sp>
      <p:pic>
        <p:nvPicPr>
          <p:cNvPr id="6" name="Picture 5" descr="screen2.jpg"/>
          <p:cNvPicPr>
            <a:picLocks noChangeAspect="1"/>
          </p:cNvPicPr>
          <p:nvPr/>
        </p:nvPicPr>
        <p:blipFill>
          <a:blip r:embed="rId2" cstate="print"/>
          <a:stretch>
            <a:fillRect/>
          </a:stretch>
        </p:blipFill>
        <p:spPr>
          <a:xfrm>
            <a:off x="990600" y="1905000"/>
            <a:ext cx="4953000" cy="4086634"/>
          </a:xfrm>
          <a:prstGeom prst="rect">
            <a:avLst/>
          </a:prstGeom>
        </p:spPr>
      </p:pic>
      <p:pic>
        <p:nvPicPr>
          <p:cNvPr id="7" name="Picture 6" descr="MRAY LOGO.JPG"/>
          <p:cNvPicPr>
            <a:picLocks noChangeAspect="1"/>
          </p:cNvPicPr>
          <p:nvPr/>
        </p:nvPicPr>
        <p:blipFill>
          <a:blip r:embed="rId3" cstate="print"/>
          <a:stretch>
            <a:fillRect/>
          </a:stretch>
        </p:blipFill>
        <p:spPr>
          <a:xfrm>
            <a:off x="6629400" y="5846304"/>
            <a:ext cx="2376547" cy="85929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p:cNvSpPr>
            <a:spLocks noGrp="1"/>
          </p:cNvSpPr>
          <p:nvPr>
            <p:ph type="title"/>
          </p:nvPr>
        </p:nvSpPr>
        <p:spPr>
          <a:xfrm>
            <a:off x="0" y="990600"/>
            <a:ext cx="9144000" cy="563562"/>
          </a:xfrm>
        </p:spPr>
        <p:txBody>
          <a:bodyPr/>
          <a:lstStyle/>
          <a:p>
            <a:pPr algn="ctr"/>
            <a:r>
              <a:rPr lang="en-US" sz="4400" dirty="0" smtClean="0"/>
              <a:t>#3 Position?</a:t>
            </a:r>
            <a:endParaRPr lang="en-US" sz="4400" dirty="0"/>
          </a:p>
        </p:txBody>
      </p:sp>
      <p:pic>
        <p:nvPicPr>
          <p:cNvPr id="6" name="Picture 5" descr="ARRL logo lg.jpg"/>
          <p:cNvPicPr>
            <a:picLocks noChangeAspect="1"/>
          </p:cNvPicPr>
          <p:nvPr/>
        </p:nvPicPr>
        <p:blipFill>
          <a:blip r:embed="rId2" cstate="print"/>
          <a:stretch>
            <a:fillRect/>
          </a:stretch>
        </p:blipFill>
        <p:spPr>
          <a:xfrm>
            <a:off x="2133600" y="1752600"/>
            <a:ext cx="4876800" cy="3112330"/>
          </a:xfrm>
          <a:prstGeom prst="rect">
            <a:avLst/>
          </a:prstGeom>
        </p:spPr>
      </p:pic>
      <p:pic>
        <p:nvPicPr>
          <p:cNvPr id="8" name="Picture 7" descr="ARRL logo lg.jpg"/>
          <p:cNvPicPr>
            <a:picLocks noChangeAspect="1"/>
          </p:cNvPicPr>
          <p:nvPr/>
        </p:nvPicPr>
        <p:blipFill>
          <a:blip r:embed="rId3" cstate="print"/>
          <a:stretch>
            <a:fillRect/>
          </a:stretch>
        </p:blipFill>
        <p:spPr>
          <a:xfrm>
            <a:off x="7315200" y="5638800"/>
            <a:ext cx="1633200" cy="104229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p:cNvSpPr>
            <a:spLocks noGrp="1"/>
          </p:cNvSpPr>
          <p:nvPr>
            <p:ph type="title"/>
          </p:nvPr>
        </p:nvSpPr>
        <p:spPr>
          <a:xfrm>
            <a:off x="0" y="990600"/>
            <a:ext cx="9144000" cy="563562"/>
          </a:xfrm>
        </p:spPr>
        <p:txBody>
          <a:bodyPr/>
          <a:lstStyle/>
          <a:p>
            <a:pPr algn="ctr"/>
            <a:r>
              <a:rPr lang="en-US" sz="3600" dirty="0" smtClean="0"/>
              <a:t>#3 ARRL Assistant Section Manager</a:t>
            </a:r>
            <a:endParaRPr lang="en-US" sz="3600" dirty="0"/>
          </a:p>
        </p:txBody>
      </p:sp>
      <p:pic>
        <p:nvPicPr>
          <p:cNvPr id="8" name="Picture 7" descr="ARRL logo lg.jpg"/>
          <p:cNvPicPr>
            <a:picLocks noChangeAspect="1"/>
          </p:cNvPicPr>
          <p:nvPr/>
        </p:nvPicPr>
        <p:blipFill>
          <a:blip r:embed="rId2" cstate="print"/>
          <a:stretch>
            <a:fillRect/>
          </a:stretch>
        </p:blipFill>
        <p:spPr>
          <a:xfrm>
            <a:off x="7315200" y="5638800"/>
            <a:ext cx="1633200" cy="1042294"/>
          </a:xfrm>
          <a:prstGeom prst="rect">
            <a:avLst/>
          </a:prstGeom>
        </p:spPr>
      </p:pic>
      <p:sp>
        <p:nvSpPr>
          <p:cNvPr id="5" name="TextBox 4"/>
          <p:cNvSpPr txBox="1"/>
          <p:nvPr/>
        </p:nvSpPr>
        <p:spPr>
          <a:xfrm>
            <a:off x="1066800" y="1981200"/>
            <a:ext cx="7162800" cy="1754326"/>
          </a:xfrm>
          <a:prstGeom prst="rect">
            <a:avLst/>
          </a:prstGeom>
          <a:noFill/>
        </p:spPr>
        <p:txBody>
          <a:bodyPr wrap="square" rtlCol="0">
            <a:spAutoFit/>
          </a:bodyPr>
          <a:lstStyle/>
          <a:p>
            <a:endParaRPr lang="en-US" dirty="0"/>
          </a:p>
          <a:p>
            <a:endParaRPr lang="en-US" dirty="0" smtClean="0"/>
          </a:p>
          <a:p>
            <a:endParaRPr lang="en-US" dirty="0" smtClean="0"/>
          </a:p>
          <a:p>
            <a:endParaRPr lang="en-US" dirty="0" smtClean="0"/>
          </a:p>
          <a:p>
            <a:endParaRPr lang="en-US" dirty="0"/>
          </a:p>
          <a:p>
            <a:endParaRPr lang="en-US" dirty="0" smtClean="0"/>
          </a:p>
        </p:txBody>
      </p:sp>
      <p:sp>
        <p:nvSpPr>
          <p:cNvPr id="7" name="Rectangle 3"/>
          <p:cNvSpPr txBox="1">
            <a:spLocks noChangeArrowheads="1"/>
          </p:cNvSpPr>
          <p:nvPr/>
        </p:nvSpPr>
        <p:spPr bwMode="auto">
          <a:xfrm>
            <a:off x="533400" y="1524000"/>
            <a:ext cx="7772400" cy="44307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742950" marR="0" lvl="1" indent="-28575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endParaRPr kumimoji="0" lang="en-US" sz="2400" b="0" i="0" u="none" strike="noStrike" kern="0" cap="none" spc="0" normalizeH="0" baseline="0" noProof="0" dirty="0" smtClean="0">
              <a:ln>
                <a:noFill/>
              </a:ln>
              <a:solidFill>
                <a:schemeClr val="tx2"/>
              </a:solidFill>
              <a:effectLst/>
              <a:uLnTx/>
              <a:uFillTx/>
              <a:latin typeface="+mn-lt"/>
            </a:endParaRPr>
          </a:p>
          <a:p>
            <a:pPr marL="742950" marR="0" lvl="1" indent="-285750" algn="l" defTabSz="914400" rtl="0" eaLnBrk="1" fontAlgn="base" latinLnBrk="0" hangingPunct="1">
              <a:lnSpc>
                <a:spcPct val="100000"/>
              </a:lnSpc>
              <a:spcBef>
                <a:spcPct val="20000"/>
              </a:spcBef>
              <a:spcAft>
                <a:spcPct val="0"/>
              </a:spcAft>
              <a:buClr>
                <a:schemeClr val="accent1"/>
              </a:buClr>
              <a:buSzTx/>
              <a:buFont typeface="Wingdings" pitchFamily="2" charset="2"/>
              <a:buChar char="§"/>
              <a:tabLst/>
              <a:defRPr/>
            </a:pPr>
            <a:r>
              <a:rPr lang="en-US" sz="2000" kern="0" dirty="0" smtClean="0">
                <a:solidFill>
                  <a:schemeClr val="tx2"/>
                </a:solidFill>
                <a:latin typeface="+mn-lt"/>
              </a:rPr>
              <a:t>As of Wednesday July 7</a:t>
            </a:r>
            <a:r>
              <a:rPr lang="en-US" sz="2000" kern="0" baseline="30000" dirty="0" smtClean="0">
                <a:solidFill>
                  <a:schemeClr val="tx2"/>
                </a:solidFill>
                <a:latin typeface="+mn-lt"/>
              </a:rPr>
              <a:t>th</a:t>
            </a:r>
            <a:r>
              <a:rPr lang="en-US" sz="2000" kern="0" dirty="0" smtClean="0">
                <a:solidFill>
                  <a:schemeClr val="tx2"/>
                </a:solidFill>
                <a:latin typeface="+mn-lt"/>
              </a:rPr>
              <a:t>, I have officially been appointed as an Assistant Section Manager!</a:t>
            </a:r>
          </a:p>
          <a:p>
            <a:pPr marL="742950" marR="0" lvl="1" indent="-285750" algn="l" defTabSz="914400" rtl="0" eaLnBrk="1" fontAlgn="base" latinLnBrk="0" hangingPunct="1">
              <a:lnSpc>
                <a:spcPct val="100000"/>
              </a:lnSpc>
              <a:spcBef>
                <a:spcPct val="20000"/>
              </a:spcBef>
              <a:spcAft>
                <a:spcPct val="0"/>
              </a:spcAft>
              <a:buClr>
                <a:schemeClr val="accent1"/>
              </a:buClr>
              <a:buSzTx/>
              <a:buFont typeface="Wingdings" pitchFamily="2" charset="2"/>
              <a:buChar char="§"/>
              <a:tabLst/>
              <a:defRPr/>
            </a:pPr>
            <a:r>
              <a:rPr kumimoji="0" lang="en-US" sz="2000" b="0" i="0" u="none" strike="noStrike" kern="0" cap="none" spc="0" normalizeH="0" baseline="0" noProof="0" dirty="0" smtClean="0">
                <a:ln>
                  <a:noFill/>
                </a:ln>
                <a:solidFill>
                  <a:schemeClr val="tx2"/>
                </a:solidFill>
                <a:effectLst/>
                <a:uLnTx/>
                <a:uFillTx/>
                <a:latin typeface="+mn-lt"/>
              </a:rPr>
              <a:t>I</a:t>
            </a:r>
            <a:r>
              <a:rPr kumimoji="0" lang="en-US" sz="2000" b="0" i="0" u="none" strike="noStrike" kern="0" cap="none" spc="0" normalizeH="0" noProof="0" dirty="0" smtClean="0">
                <a:ln>
                  <a:noFill/>
                </a:ln>
                <a:solidFill>
                  <a:schemeClr val="tx2"/>
                </a:solidFill>
                <a:effectLst/>
                <a:uLnTx/>
                <a:uFillTx/>
                <a:latin typeface="+mn-lt"/>
              </a:rPr>
              <a:t> am the successor to Simon Boehme KC8ZYD.</a:t>
            </a:r>
          </a:p>
          <a:p>
            <a:pPr marL="742950" marR="0" lvl="1" indent="-285750" algn="l" defTabSz="914400" rtl="0" eaLnBrk="1" fontAlgn="base" latinLnBrk="0" hangingPunct="1">
              <a:lnSpc>
                <a:spcPct val="100000"/>
              </a:lnSpc>
              <a:spcBef>
                <a:spcPct val="20000"/>
              </a:spcBef>
              <a:spcAft>
                <a:spcPct val="0"/>
              </a:spcAft>
              <a:buClr>
                <a:schemeClr val="accent1"/>
              </a:buClr>
              <a:buSzTx/>
              <a:buFont typeface="Wingdings" pitchFamily="2" charset="2"/>
              <a:buChar char="§"/>
              <a:tabLst/>
              <a:defRPr/>
            </a:pPr>
            <a:r>
              <a:rPr lang="en-US" sz="2000" kern="0" baseline="0" dirty="0" smtClean="0">
                <a:solidFill>
                  <a:schemeClr val="tx2"/>
                </a:solidFill>
                <a:latin typeface="+mn-lt"/>
              </a:rPr>
              <a:t>I</a:t>
            </a:r>
            <a:r>
              <a:rPr lang="en-US" sz="2000" kern="0" dirty="0" smtClean="0">
                <a:solidFill>
                  <a:schemeClr val="tx2"/>
                </a:solidFill>
                <a:latin typeface="+mn-lt"/>
              </a:rPr>
              <a:t> am now 1 of 3 ASMs (Assistant Section Managers) under Dale Williams WA8EFK.  I am responsible for all things Youth Related in Michigan.</a:t>
            </a:r>
          </a:p>
          <a:p>
            <a:pPr marL="742950" marR="0" lvl="1" indent="-285750" algn="l" defTabSz="914400" rtl="0" eaLnBrk="1" fontAlgn="base" latinLnBrk="0" hangingPunct="1">
              <a:lnSpc>
                <a:spcPct val="100000"/>
              </a:lnSpc>
              <a:spcBef>
                <a:spcPct val="20000"/>
              </a:spcBef>
              <a:spcAft>
                <a:spcPct val="0"/>
              </a:spcAft>
              <a:buClr>
                <a:schemeClr val="accent1"/>
              </a:buClr>
              <a:buSzTx/>
              <a:buFont typeface="Wingdings" pitchFamily="2" charset="2"/>
              <a:buChar char="§"/>
              <a:tabLst/>
              <a:defRPr/>
            </a:pPr>
            <a:endParaRPr kumimoji="0" lang="en-US" sz="2000" b="0" i="0" u="none" strike="noStrike" kern="0" cap="none" spc="0" normalizeH="0" baseline="0" noProof="0" dirty="0">
              <a:ln>
                <a:noFill/>
              </a:ln>
              <a:solidFill>
                <a:schemeClr val="tx2"/>
              </a:solidFill>
              <a:effectLst/>
              <a:uLnTx/>
              <a:uFillTx/>
              <a:latin typeface="+mn-lt"/>
            </a:endParaRPr>
          </a:p>
          <a:p>
            <a:pPr marL="742950" marR="0" lvl="1" indent="-285750" algn="l" defTabSz="914400" rtl="0" eaLnBrk="1" fontAlgn="base" latinLnBrk="0" hangingPunct="1">
              <a:lnSpc>
                <a:spcPct val="100000"/>
              </a:lnSpc>
              <a:spcBef>
                <a:spcPct val="20000"/>
              </a:spcBef>
              <a:spcAft>
                <a:spcPct val="0"/>
              </a:spcAft>
              <a:buClr>
                <a:schemeClr val="accent1"/>
              </a:buClr>
              <a:buSzTx/>
              <a:buFont typeface="Wingdings" pitchFamily="2" charset="2"/>
              <a:buChar char="§"/>
              <a:tabLst/>
              <a:defRPr/>
            </a:pPr>
            <a:endParaRPr kumimoji="0" lang="en-US" sz="2000" b="0" i="0" u="none" strike="noStrike" kern="0" cap="none" spc="0" normalizeH="0" baseline="0" noProof="0" dirty="0" smtClean="0">
              <a:ln>
                <a:noFill/>
              </a:ln>
              <a:solidFill>
                <a:schemeClr val="tx2"/>
              </a:solidFill>
              <a:effectLst/>
              <a:uLnTx/>
              <a:uFillTx/>
              <a:latin typeface="+mn-lt"/>
            </a:endParaRPr>
          </a:p>
          <a:p>
            <a:pPr marL="742950" marR="0" lvl="1" indent="-285750" algn="l" defTabSz="914400" rtl="0" eaLnBrk="1" fontAlgn="base" latinLnBrk="0" hangingPunct="1">
              <a:lnSpc>
                <a:spcPct val="100000"/>
              </a:lnSpc>
              <a:spcBef>
                <a:spcPct val="20000"/>
              </a:spcBef>
              <a:spcAft>
                <a:spcPct val="0"/>
              </a:spcAft>
              <a:buClr>
                <a:schemeClr val="accent1"/>
              </a:buClr>
              <a:buSzTx/>
              <a:buFont typeface="Wingdings" pitchFamily="2" charset="2"/>
              <a:buChar char="§"/>
              <a:tabLst/>
              <a:defRPr/>
            </a:pPr>
            <a:endParaRPr kumimoji="0" lang="en-US" sz="1800" b="0" i="0" u="none" strike="noStrike" kern="0" cap="none" spc="0" normalizeH="0" baseline="0" noProof="0" dirty="0" smtClean="0">
              <a:ln>
                <a:noFill/>
              </a:ln>
              <a:solidFill>
                <a:schemeClr val="tx2"/>
              </a:solidFill>
              <a:effectLst/>
              <a:uLnTx/>
              <a:uFillTx/>
              <a:latin typeface="+mn-lt"/>
            </a:endParaRPr>
          </a:p>
          <a:p>
            <a:pPr marL="742950" marR="0" lvl="1" indent="-285750" algn="l" defTabSz="914400" rtl="0" eaLnBrk="1" fontAlgn="base" latinLnBrk="0" hangingPunct="1">
              <a:lnSpc>
                <a:spcPct val="100000"/>
              </a:lnSpc>
              <a:spcBef>
                <a:spcPct val="20000"/>
              </a:spcBef>
              <a:spcAft>
                <a:spcPct val="0"/>
              </a:spcAft>
              <a:buClr>
                <a:schemeClr val="accent1"/>
              </a:buClr>
              <a:buSzTx/>
              <a:buFont typeface="Wingdings" pitchFamily="2" charset="2"/>
              <a:buChar char="§"/>
              <a:tabLst/>
              <a:defRPr/>
            </a:pPr>
            <a:endParaRPr kumimoji="0" lang="en-US" sz="2400" b="0" i="0" u="none" strike="noStrike" kern="0" cap="none" spc="0" normalizeH="0" baseline="0" noProof="0" dirty="0" smtClean="0">
              <a:ln>
                <a:noFill/>
              </a:ln>
              <a:solidFill>
                <a:schemeClr val="tx2"/>
              </a:solidFill>
              <a:effectLst/>
              <a:uLnTx/>
              <a:uFillTx/>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752600" y="381000"/>
            <a:ext cx="7010400" cy="563562"/>
          </a:xfrm>
        </p:spPr>
        <p:txBody>
          <a:bodyPr/>
          <a:lstStyle/>
          <a:p>
            <a:r>
              <a:rPr lang="en-US" sz="2800" dirty="0" smtClean="0"/>
              <a:t>(#3) ARRL Assistant Section Manager</a:t>
            </a:r>
            <a:endParaRPr lang="en-US" sz="2800" dirty="0"/>
          </a:p>
        </p:txBody>
      </p:sp>
      <p:grpSp>
        <p:nvGrpSpPr>
          <p:cNvPr id="2" name="Group 3"/>
          <p:cNvGrpSpPr>
            <a:grpSpLocks/>
          </p:cNvGrpSpPr>
          <p:nvPr/>
        </p:nvGrpSpPr>
        <p:grpSpPr bwMode="auto">
          <a:xfrm>
            <a:off x="1143000" y="990600"/>
            <a:ext cx="2163763" cy="4004787"/>
            <a:chOff x="720" y="1296"/>
            <a:chExt cx="1363" cy="1994"/>
          </a:xfrm>
        </p:grpSpPr>
        <p:sp>
          <p:nvSpPr>
            <p:cNvPr id="74756" name="AutoShape 4"/>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w="9525">
              <a:noFill/>
              <a:round/>
              <a:headEnd/>
              <a:tailEnd/>
            </a:ln>
            <a:effectLst/>
          </p:spPr>
          <p:txBody>
            <a:bodyPr wrap="none" anchor="ctr"/>
            <a:lstStyle/>
            <a:p>
              <a:endParaRPr lang="en-US"/>
            </a:p>
          </p:txBody>
        </p:sp>
        <p:sp>
          <p:nvSpPr>
            <p:cNvPr id="74757" name="AutoShape 5"/>
            <p:cNvSpPr>
              <a:spLocks noChangeArrowheads="1"/>
            </p:cNvSpPr>
            <p:nvPr/>
          </p:nvSpPr>
          <p:spPr bwMode="gray">
            <a:xfrm>
              <a:off x="741" y="1495"/>
              <a:ext cx="1322" cy="1766"/>
            </a:xfrm>
            <a:prstGeom prst="roundRect">
              <a:avLst>
                <a:gd name="adj" fmla="val 16667"/>
              </a:avLst>
            </a:prstGeom>
            <a:solidFill>
              <a:srgbClr val="3CA1E6"/>
            </a:solidFill>
            <a:ln w="9525">
              <a:noFill/>
              <a:round/>
              <a:headEnd/>
              <a:tailEnd/>
            </a:ln>
            <a:effectLst/>
          </p:spPr>
          <p:txBody>
            <a:bodyPr wrap="none" anchor="ctr"/>
            <a:lstStyle/>
            <a:p>
              <a:endParaRPr lang="en-US"/>
            </a:p>
          </p:txBody>
        </p:sp>
        <p:sp>
          <p:nvSpPr>
            <p:cNvPr id="74758" name="AutoShape 6"/>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w="9525">
              <a:noFill/>
              <a:round/>
              <a:headEnd/>
              <a:tailEnd/>
            </a:ln>
            <a:effectLst/>
          </p:spPr>
          <p:txBody>
            <a:bodyPr wrap="none" anchor="ctr"/>
            <a:lstStyle/>
            <a:p>
              <a:endParaRPr lang="en-US"/>
            </a:p>
          </p:txBody>
        </p:sp>
        <p:sp>
          <p:nvSpPr>
            <p:cNvPr id="74759" name="AutoShape 7"/>
            <p:cNvSpPr>
              <a:spLocks noChangeArrowheads="1"/>
            </p:cNvSpPr>
            <p:nvPr/>
          </p:nvSpPr>
          <p:spPr bwMode="gray">
            <a:xfrm>
              <a:off x="752" y="1509"/>
              <a:ext cx="1304" cy="446"/>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w="9525">
              <a:noFill/>
              <a:round/>
              <a:headEnd/>
              <a:tailEnd/>
            </a:ln>
            <a:effectLst/>
          </p:spPr>
          <p:txBody>
            <a:bodyPr wrap="none" anchor="ctr"/>
            <a:lstStyle/>
            <a:p>
              <a:endParaRPr lang="en-US"/>
            </a:p>
          </p:txBody>
        </p:sp>
        <p:grpSp>
          <p:nvGrpSpPr>
            <p:cNvPr id="3" name="Group 10"/>
            <p:cNvGrpSpPr>
              <a:grpSpLocks/>
            </p:cNvGrpSpPr>
            <p:nvPr/>
          </p:nvGrpSpPr>
          <p:grpSpPr bwMode="auto">
            <a:xfrm>
              <a:off x="1189" y="1296"/>
              <a:ext cx="405" cy="405"/>
              <a:chOff x="1289" y="582"/>
              <a:chExt cx="668" cy="669"/>
            </a:xfrm>
          </p:grpSpPr>
          <p:sp>
            <p:nvSpPr>
              <p:cNvPr id="74763" name="Oval 11"/>
              <p:cNvSpPr>
                <a:spLocks noChangeArrowheads="1"/>
              </p:cNvSpPr>
              <p:nvPr/>
            </p:nvSpPr>
            <p:spPr bwMode="gray">
              <a:xfrm>
                <a:off x="1289" y="582"/>
                <a:ext cx="668" cy="669"/>
              </a:xfrm>
              <a:prstGeom prst="ellipse">
                <a:avLst/>
              </a:prstGeom>
              <a:solidFill>
                <a:srgbClr val="333333"/>
              </a:solidFill>
              <a:ln w="38100" algn="ctr">
                <a:noFill/>
                <a:round/>
                <a:headEnd/>
                <a:tailEnd/>
              </a:ln>
              <a:effectLst/>
            </p:spPr>
            <p:txBody>
              <a:bodyPr anchor="ctr">
                <a:spAutoFit/>
              </a:bodyPr>
              <a:lstStyle/>
              <a:p>
                <a:endParaRPr lang="en-US"/>
              </a:p>
            </p:txBody>
          </p:sp>
          <p:sp>
            <p:nvSpPr>
              <p:cNvPr id="74764" name="Oval 12"/>
              <p:cNvSpPr>
                <a:spLocks noChangeArrowheads="1"/>
              </p:cNvSpPr>
              <p:nvPr/>
            </p:nvSpPr>
            <p:spPr bwMode="gray">
              <a:xfrm>
                <a:off x="1296" y="587"/>
                <a:ext cx="646" cy="648"/>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74765" name="Oval 13"/>
              <p:cNvSpPr>
                <a:spLocks noChangeArrowheads="1"/>
              </p:cNvSpPr>
              <p:nvPr/>
            </p:nvSpPr>
            <p:spPr bwMode="gray">
              <a:xfrm>
                <a:off x="1304" y="591"/>
                <a:ext cx="631" cy="632"/>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74766" name="Oval 14"/>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74767" name="Oval 15"/>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sp>
          <p:nvSpPr>
            <p:cNvPr id="74768" name="Text Box 16"/>
            <p:cNvSpPr txBox="1">
              <a:spLocks noChangeArrowheads="1"/>
            </p:cNvSpPr>
            <p:nvPr/>
          </p:nvSpPr>
          <p:spPr bwMode="gray">
            <a:xfrm>
              <a:off x="1276" y="1354"/>
              <a:ext cx="223" cy="288"/>
            </a:xfrm>
            <a:prstGeom prst="rect">
              <a:avLst/>
            </a:prstGeom>
            <a:noFill/>
            <a:ln w="9525" algn="ctr">
              <a:noFill/>
              <a:miter lim="800000"/>
              <a:headEnd/>
              <a:tailEnd/>
            </a:ln>
            <a:effectLst/>
          </p:spPr>
          <p:txBody>
            <a:bodyPr wrap="none">
              <a:spAutoFit/>
            </a:bodyPr>
            <a:lstStyle/>
            <a:p>
              <a:pPr algn="ctr"/>
              <a:r>
                <a:rPr lang="en-US" sz="2400" dirty="0">
                  <a:solidFill>
                    <a:srgbClr val="000000"/>
                  </a:solidFill>
                </a:rPr>
                <a:t>1</a:t>
              </a:r>
              <a:endParaRPr lang="en-US" dirty="0"/>
            </a:p>
          </p:txBody>
        </p:sp>
        <p:sp>
          <p:nvSpPr>
            <p:cNvPr id="74769" name="Text Box 17"/>
            <p:cNvSpPr txBox="1">
              <a:spLocks noChangeArrowheads="1"/>
            </p:cNvSpPr>
            <p:nvPr/>
          </p:nvSpPr>
          <p:spPr bwMode="gray">
            <a:xfrm>
              <a:off x="768" y="1776"/>
              <a:ext cx="1296" cy="904"/>
            </a:xfrm>
            <a:prstGeom prst="rect">
              <a:avLst/>
            </a:prstGeom>
            <a:noFill/>
            <a:ln w="9525" algn="ctr">
              <a:noFill/>
              <a:miter lim="800000"/>
              <a:headEnd/>
              <a:tailEnd/>
            </a:ln>
            <a:effectLst/>
          </p:spPr>
          <p:txBody>
            <a:bodyPr>
              <a:spAutoFit/>
            </a:bodyPr>
            <a:lstStyle/>
            <a:p>
              <a:r>
                <a:rPr lang="en-US" sz="1400" b="1" i="1" dirty="0" smtClean="0"/>
                <a:t>We will be publishing a monthly Newsletter that will go out to all the Michigan Clubs.  This will include exciting news about anything Youth Related in Michigan.</a:t>
              </a:r>
              <a:endParaRPr lang="en-US" sz="1400" b="1" i="1" dirty="0"/>
            </a:p>
          </p:txBody>
        </p:sp>
      </p:grpSp>
      <p:grpSp>
        <p:nvGrpSpPr>
          <p:cNvPr id="4" name="Group 18"/>
          <p:cNvGrpSpPr>
            <a:grpSpLocks/>
          </p:cNvGrpSpPr>
          <p:nvPr/>
        </p:nvGrpSpPr>
        <p:grpSpPr bwMode="auto">
          <a:xfrm>
            <a:off x="3505200" y="990600"/>
            <a:ext cx="2163763" cy="4004787"/>
            <a:chOff x="2208" y="1296"/>
            <a:chExt cx="1363" cy="1994"/>
          </a:xfrm>
        </p:grpSpPr>
        <p:sp>
          <p:nvSpPr>
            <p:cNvPr id="74771" name="AutoShape 19"/>
            <p:cNvSpPr>
              <a:spLocks noChangeArrowheads="1"/>
            </p:cNvSpPr>
            <p:nvPr/>
          </p:nvSpPr>
          <p:spPr bwMode="gray">
            <a:xfrm>
              <a:off x="2208" y="1490"/>
              <a:ext cx="1363" cy="1800"/>
            </a:xfrm>
            <a:prstGeom prst="roundRect">
              <a:avLst>
                <a:gd name="adj" fmla="val 17509"/>
              </a:avLst>
            </a:prstGeom>
            <a:gradFill rotWithShape="1">
              <a:gsLst>
                <a:gs pos="0">
                  <a:srgbClr val="34B034"/>
                </a:gs>
                <a:gs pos="100000">
                  <a:srgbClr val="3F8B4A"/>
                </a:gs>
              </a:gsLst>
              <a:lin ang="2700000" scaled="1"/>
            </a:gradFill>
            <a:ln w="9525">
              <a:noFill/>
              <a:round/>
              <a:headEnd/>
              <a:tailEnd/>
            </a:ln>
            <a:effectLst/>
          </p:spPr>
          <p:txBody>
            <a:bodyPr wrap="none" anchor="ctr"/>
            <a:lstStyle/>
            <a:p>
              <a:endParaRPr lang="en-US"/>
            </a:p>
          </p:txBody>
        </p:sp>
        <p:sp>
          <p:nvSpPr>
            <p:cNvPr id="74772" name="AutoShape 20"/>
            <p:cNvSpPr>
              <a:spLocks noChangeArrowheads="1"/>
            </p:cNvSpPr>
            <p:nvPr/>
          </p:nvSpPr>
          <p:spPr bwMode="gray">
            <a:xfrm>
              <a:off x="2229" y="1495"/>
              <a:ext cx="1322" cy="1766"/>
            </a:xfrm>
            <a:prstGeom prst="roundRect">
              <a:avLst>
                <a:gd name="adj" fmla="val 16667"/>
              </a:avLst>
            </a:prstGeom>
            <a:solidFill>
              <a:srgbClr val="73E77E"/>
            </a:solidFill>
            <a:ln w="9525">
              <a:noFill/>
              <a:round/>
              <a:headEnd/>
              <a:tailEnd/>
            </a:ln>
            <a:effectLst/>
          </p:spPr>
          <p:txBody>
            <a:bodyPr wrap="none" anchor="ctr"/>
            <a:lstStyle/>
            <a:p>
              <a:endParaRPr lang="en-US"/>
            </a:p>
          </p:txBody>
        </p:sp>
        <p:sp>
          <p:nvSpPr>
            <p:cNvPr id="74773" name="AutoShape 21"/>
            <p:cNvSpPr>
              <a:spLocks noChangeArrowheads="1"/>
            </p:cNvSpPr>
            <p:nvPr/>
          </p:nvSpPr>
          <p:spPr bwMode="gray">
            <a:xfrm>
              <a:off x="2240" y="2795"/>
              <a:ext cx="1304" cy="447"/>
            </a:xfrm>
            <a:prstGeom prst="roundRect">
              <a:avLst>
                <a:gd name="adj" fmla="val 50000"/>
              </a:avLst>
            </a:prstGeom>
            <a:gradFill rotWithShape="1">
              <a:gsLst>
                <a:gs pos="0">
                  <a:srgbClr val="73E77E"/>
                </a:gs>
                <a:gs pos="100000">
                  <a:srgbClr val="73E77E">
                    <a:gamma/>
                    <a:tint val="54510"/>
                    <a:invGamma/>
                  </a:srgbClr>
                </a:gs>
              </a:gsLst>
              <a:lin ang="5400000" scaled="1"/>
            </a:gradFill>
            <a:ln w="9525">
              <a:noFill/>
              <a:round/>
              <a:headEnd/>
              <a:tailEnd/>
            </a:ln>
            <a:effectLst/>
          </p:spPr>
          <p:txBody>
            <a:bodyPr wrap="none" anchor="ctr"/>
            <a:lstStyle/>
            <a:p>
              <a:endParaRPr lang="en-US"/>
            </a:p>
          </p:txBody>
        </p:sp>
        <p:sp>
          <p:nvSpPr>
            <p:cNvPr id="74774" name="AutoShape 22"/>
            <p:cNvSpPr>
              <a:spLocks noChangeArrowheads="1"/>
            </p:cNvSpPr>
            <p:nvPr/>
          </p:nvSpPr>
          <p:spPr bwMode="gray">
            <a:xfrm>
              <a:off x="2240" y="1509"/>
              <a:ext cx="1304" cy="446"/>
            </a:xfrm>
            <a:prstGeom prst="roundRect">
              <a:avLst>
                <a:gd name="adj" fmla="val 50000"/>
              </a:avLst>
            </a:prstGeom>
            <a:gradFill rotWithShape="1">
              <a:gsLst>
                <a:gs pos="0">
                  <a:srgbClr val="73E77E">
                    <a:gamma/>
                    <a:tint val="33333"/>
                    <a:invGamma/>
                  </a:srgbClr>
                </a:gs>
                <a:gs pos="100000">
                  <a:srgbClr val="73E77E"/>
                </a:gs>
              </a:gsLst>
              <a:lin ang="5400000" scaled="1"/>
            </a:gradFill>
            <a:ln w="9525">
              <a:noFill/>
              <a:round/>
              <a:headEnd/>
              <a:tailEnd/>
            </a:ln>
            <a:effectLst/>
          </p:spPr>
          <p:txBody>
            <a:bodyPr wrap="none" anchor="ctr"/>
            <a:lstStyle/>
            <a:p>
              <a:endParaRPr lang="en-US"/>
            </a:p>
          </p:txBody>
        </p:sp>
        <p:sp>
          <p:nvSpPr>
            <p:cNvPr id="74775" name="Oval 23"/>
            <p:cNvSpPr>
              <a:spLocks noChangeArrowheads="1"/>
            </p:cNvSpPr>
            <p:nvPr/>
          </p:nvSpPr>
          <p:spPr bwMode="gray">
            <a:xfrm>
              <a:off x="2677" y="1296"/>
              <a:ext cx="405" cy="405"/>
            </a:xfrm>
            <a:prstGeom prst="ellipse">
              <a:avLst/>
            </a:prstGeom>
            <a:solidFill>
              <a:srgbClr val="333333"/>
            </a:solidFill>
            <a:ln w="38100" algn="ctr">
              <a:noFill/>
              <a:round/>
              <a:headEnd/>
              <a:tailEnd/>
            </a:ln>
            <a:effectLst/>
          </p:spPr>
          <p:txBody>
            <a:bodyPr anchor="ctr">
              <a:spAutoFit/>
            </a:bodyPr>
            <a:lstStyle/>
            <a:p>
              <a:endParaRPr lang="en-US"/>
            </a:p>
          </p:txBody>
        </p:sp>
        <p:sp>
          <p:nvSpPr>
            <p:cNvPr id="74776" name="Oval 24"/>
            <p:cNvSpPr>
              <a:spLocks noChangeArrowheads="1"/>
            </p:cNvSpPr>
            <p:nvPr/>
          </p:nvSpPr>
          <p:spPr bwMode="gray">
            <a:xfrm>
              <a:off x="2681" y="1299"/>
              <a:ext cx="392" cy="39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74777" name="Oval 25"/>
            <p:cNvSpPr>
              <a:spLocks noChangeArrowheads="1"/>
            </p:cNvSpPr>
            <p:nvPr/>
          </p:nvSpPr>
          <p:spPr bwMode="gray">
            <a:xfrm>
              <a:off x="2686" y="1301"/>
              <a:ext cx="383" cy="383"/>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74778" name="Oval 26"/>
            <p:cNvSpPr>
              <a:spLocks noChangeArrowheads="1"/>
            </p:cNvSpPr>
            <p:nvPr/>
          </p:nvSpPr>
          <p:spPr bwMode="gray">
            <a:xfrm>
              <a:off x="2690" y="1305"/>
              <a:ext cx="364" cy="357"/>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74779" name="Oval 27"/>
            <p:cNvSpPr>
              <a:spLocks noChangeArrowheads="1"/>
            </p:cNvSpPr>
            <p:nvPr/>
          </p:nvSpPr>
          <p:spPr bwMode="gray">
            <a:xfrm>
              <a:off x="2712" y="1315"/>
              <a:ext cx="323" cy="290"/>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sp>
          <p:nvSpPr>
            <p:cNvPr id="74780" name="Text Box 28"/>
            <p:cNvSpPr txBox="1">
              <a:spLocks noChangeArrowheads="1"/>
            </p:cNvSpPr>
            <p:nvPr/>
          </p:nvSpPr>
          <p:spPr bwMode="gray">
            <a:xfrm>
              <a:off x="2764" y="1354"/>
              <a:ext cx="223" cy="288"/>
            </a:xfrm>
            <a:prstGeom prst="rect">
              <a:avLst/>
            </a:prstGeom>
            <a:noFill/>
            <a:ln w="9525" algn="ctr">
              <a:noFill/>
              <a:miter lim="800000"/>
              <a:headEnd/>
              <a:tailEnd/>
            </a:ln>
            <a:effectLst/>
          </p:spPr>
          <p:txBody>
            <a:bodyPr wrap="none">
              <a:spAutoFit/>
            </a:bodyPr>
            <a:lstStyle/>
            <a:p>
              <a:pPr algn="ctr"/>
              <a:r>
                <a:rPr lang="en-US" sz="2400">
                  <a:solidFill>
                    <a:srgbClr val="000000"/>
                  </a:solidFill>
                </a:rPr>
                <a:t>2</a:t>
              </a:r>
              <a:endParaRPr lang="en-US"/>
            </a:p>
          </p:txBody>
        </p:sp>
        <p:sp>
          <p:nvSpPr>
            <p:cNvPr id="74781" name="Text Box 29"/>
            <p:cNvSpPr txBox="1">
              <a:spLocks noChangeArrowheads="1"/>
            </p:cNvSpPr>
            <p:nvPr/>
          </p:nvSpPr>
          <p:spPr bwMode="gray">
            <a:xfrm>
              <a:off x="2256" y="1776"/>
              <a:ext cx="1296" cy="1119"/>
            </a:xfrm>
            <a:prstGeom prst="rect">
              <a:avLst/>
            </a:prstGeom>
            <a:noFill/>
            <a:ln w="9525" algn="ctr">
              <a:noFill/>
              <a:miter lim="800000"/>
              <a:headEnd/>
              <a:tailEnd/>
            </a:ln>
            <a:effectLst/>
          </p:spPr>
          <p:txBody>
            <a:bodyPr>
              <a:spAutoFit/>
            </a:bodyPr>
            <a:lstStyle/>
            <a:p>
              <a:r>
                <a:rPr lang="en-US" sz="1400" b="1" i="1" dirty="0" smtClean="0"/>
                <a:t>Similar to the Youth Conference in the Spring of 2008.  We will be establishing Youth Meet-Ups.  This will provide the chance for young people to get to know each other, so we can hear them on the air!</a:t>
              </a:r>
              <a:endParaRPr lang="en-US" sz="1400" b="1" i="1" dirty="0"/>
            </a:p>
          </p:txBody>
        </p:sp>
      </p:grpSp>
      <p:grpSp>
        <p:nvGrpSpPr>
          <p:cNvPr id="5" name="Group 32"/>
          <p:cNvGrpSpPr>
            <a:grpSpLocks/>
          </p:cNvGrpSpPr>
          <p:nvPr/>
        </p:nvGrpSpPr>
        <p:grpSpPr bwMode="auto">
          <a:xfrm>
            <a:off x="5873750" y="990600"/>
            <a:ext cx="2163763" cy="4004787"/>
            <a:chOff x="3696" y="1296"/>
            <a:chExt cx="1363" cy="1994"/>
          </a:xfrm>
        </p:grpSpPr>
        <p:sp>
          <p:nvSpPr>
            <p:cNvPr id="74785" name="AutoShape 33"/>
            <p:cNvSpPr>
              <a:spLocks noChangeArrowheads="1"/>
            </p:cNvSpPr>
            <p:nvPr/>
          </p:nvSpPr>
          <p:spPr bwMode="gray">
            <a:xfrm>
              <a:off x="3696" y="1490"/>
              <a:ext cx="1363" cy="1800"/>
            </a:xfrm>
            <a:prstGeom prst="roundRect">
              <a:avLst>
                <a:gd name="adj" fmla="val 17509"/>
              </a:avLst>
            </a:prstGeom>
            <a:gradFill rotWithShape="1">
              <a:gsLst>
                <a:gs pos="0">
                  <a:srgbClr val="B59F43"/>
                </a:gs>
                <a:gs pos="100000">
                  <a:srgbClr val="8F8849"/>
                </a:gs>
              </a:gsLst>
              <a:lin ang="2700000" scaled="1"/>
            </a:gradFill>
            <a:ln w="9525">
              <a:noFill/>
              <a:round/>
              <a:headEnd/>
              <a:tailEnd/>
            </a:ln>
            <a:effectLst/>
          </p:spPr>
          <p:txBody>
            <a:bodyPr wrap="none" anchor="ctr"/>
            <a:lstStyle/>
            <a:p>
              <a:endParaRPr lang="en-US"/>
            </a:p>
          </p:txBody>
        </p:sp>
        <p:sp>
          <p:nvSpPr>
            <p:cNvPr id="74786" name="AutoShape 34"/>
            <p:cNvSpPr>
              <a:spLocks noChangeArrowheads="1"/>
            </p:cNvSpPr>
            <p:nvPr/>
          </p:nvSpPr>
          <p:spPr bwMode="gray">
            <a:xfrm>
              <a:off x="3717" y="1495"/>
              <a:ext cx="1322" cy="1766"/>
            </a:xfrm>
            <a:prstGeom prst="roundRect">
              <a:avLst>
                <a:gd name="adj" fmla="val 16667"/>
              </a:avLst>
            </a:prstGeom>
            <a:solidFill>
              <a:srgbClr val="E9E065"/>
            </a:solidFill>
            <a:ln w="9525">
              <a:noFill/>
              <a:round/>
              <a:headEnd/>
              <a:tailEnd/>
            </a:ln>
            <a:effectLst/>
          </p:spPr>
          <p:txBody>
            <a:bodyPr wrap="none" anchor="ctr"/>
            <a:lstStyle/>
            <a:p>
              <a:endParaRPr lang="en-US"/>
            </a:p>
          </p:txBody>
        </p:sp>
        <p:sp>
          <p:nvSpPr>
            <p:cNvPr id="74787" name="AutoShape 35"/>
            <p:cNvSpPr>
              <a:spLocks noChangeArrowheads="1"/>
            </p:cNvSpPr>
            <p:nvPr/>
          </p:nvSpPr>
          <p:spPr bwMode="gray">
            <a:xfrm>
              <a:off x="3728" y="2795"/>
              <a:ext cx="1304" cy="447"/>
            </a:xfrm>
            <a:prstGeom prst="roundRect">
              <a:avLst>
                <a:gd name="adj" fmla="val 50000"/>
              </a:avLst>
            </a:prstGeom>
            <a:gradFill rotWithShape="1">
              <a:gsLst>
                <a:gs pos="0">
                  <a:srgbClr val="E9E065"/>
                </a:gs>
                <a:gs pos="100000">
                  <a:srgbClr val="E9E065">
                    <a:gamma/>
                    <a:tint val="57647"/>
                    <a:invGamma/>
                  </a:srgbClr>
                </a:gs>
              </a:gsLst>
              <a:lin ang="5400000" scaled="1"/>
            </a:gradFill>
            <a:ln w="9525">
              <a:noFill/>
              <a:round/>
              <a:headEnd/>
              <a:tailEnd/>
            </a:ln>
            <a:effectLst/>
          </p:spPr>
          <p:txBody>
            <a:bodyPr wrap="none" anchor="ctr"/>
            <a:lstStyle/>
            <a:p>
              <a:endParaRPr lang="en-US"/>
            </a:p>
          </p:txBody>
        </p:sp>
        <p:sp>
          <p:nvSpPr>
            <p:cNvPr id="74788" name="AutoShape 36"/>
            <p:cNvSpPr>
              <a:spLocks noChangeArrowheads="1"/>
            </p:cNvSpPr>
            <p:nvPr/>
          </p:nvSpPr>
          <p:spPr bwMode="gray">
            <a:xfrm>
              <a:off x="3728" y="1509"/>
              <a:ext cx="1304" cy="446"/>
            </a:xfrm>
            <a:prstGeom prst="roundRect">
              <a:avLst>
                <a:gd name="adj" fmla="val 50000"/>
              </a:avLst>
            </a:prstGeom>
            <a:gradFill rotWithShape="1">
              <a:gsLst>
                <a:gs pos="0">
                  <a:srgbClr val="E9E065">
                    <a:gamma/>
                    <a:tint val="33333"/>
                    <a:invGamma/>
                  </a:srgbClr>
                </a:gs>
                <a:gs pos="100000">
                  <a:srgbClr val="E9E065"/>
                </a:gs>
              </a:gsLst>
              <a:lin ang="5400000" scaled="1"/>
            </a:gradFill>
            <a:ln w="9525">
              <a:noFill/>
              <a:round/>
              <a:headEnd/>
              <a:tailEnd/>
            </a:ln>
            <a:effectLst/>
          </p:spPr>
          <p:txBody>
            <a:bodyPr wrap="none" anchor="ctr"/>
            <a:lstStyle/>
            <a:p>
              <a:endParaRPr lang="en-US"/>
            </a:p>
          </p:txBody>
        </p:sp>
        <p:grpSp>
          <p:nvGrpSpPr>
            <p:cNvPr id="6" name="Group 37"/>
            <p:cNvGrpSpPr>
              <a:grpSpLocks/>
            </p:cNvGrpSpPr>
            <p:nvPr/>
          </p:nvGrpSpPr>
          <p:grpSpPr bwMode="auto">
            <a:xfrm>
              <a:off x="4165" y="1296"/>
              <a:ext cx="405" cy="405"/>
              <a:chOff x="1289" y="582"/>
              <a:chExt cx="668" cy="668"/>
            </a:xfrm>
          </p:grpSpPr>
          <p:sp>
            <p:nvSpPr>
              <p:cNvPr id="74790" name="Oval 38"/>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spAutoFit/>
              </a:bodyPr>
              <a:lstStyle/>
              <a:p>
                <a:endParaRPr lang="en-US"/>
              </a:p>
            </p:txBody>
          </p:sp>
          <p:sp>
            <p:nvSpPr>
              <p:cNvPr id="74791" name="Oval 39"/>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74792" name="Oval 40"/>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74793" name="Oval 41"/>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74794" name="Oval 42"/>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sp>
          <p:nvSpPr>
            <p:cNvPr id="74795" name="Text Box 43"/>
            <p:cNvSpPr txBox="1">
              <a:spLocks noChangeArrowheads="1"/>
            </p:cNvSpPr>
            <p:nvPr/>
          </p:nvSpPr>
          <p:spPr bwMode="gray">
            <a:xfrm>
              <a:off x="4252" y="1354"/>
              <a:ext cx="223" cy="288"/>
            </a:xfrm>
            <a:prstGeom prst="rect">
              <a:avLst/>
            </a:prstGeom>
            <a:noFill/>
            <a:ln w="9525" algn="ctr">
              <a:noFill/>
              <a:miter lim="800000"/>
              <a:headEnd/>
              <a:tailEnd/>
            </a:ln>
            <a:effectLst/>
          </p:spPr>
          <p:txBody>
            <a:bodyPr wrap="none">
              <a:spAutoFit/>
            </a:bodyPr>
            <a:lstStyle/>
            <a:p>
              <a:pPr algn="ctr"/>
              <a:r>
                <a:rPr lang="en-US" sz="2400">
                  <a:solidFill>
                    <a:srgbClr val="000000"/>
                  </a:solidFill>
                </a:rPr>
                <a:t>3</a:t>
              </a:r>
              <a:endParaRPr lang="en-US"/>
            </a:p>
          </p:txBody>
        </p:sp>
        <p:sp>
          <p:nvSpPr>
            <p:cNvPr id="74796" name="Text Box 44"/>
            <p:cNvSpPr txBox="1">
              <a:spLocks noChangeArrowheads="1"/>
            </p:cNvSpPr>
            <p:nvPr/>
          </p:nvSpPr>
          <p:spPr bwMode="gray">
            <a:xfrm>
              <a:off x="3744" y="1776"/>
              <a:ext cx="1296" cy="1440"/>
            </a:xfrm>
            <a:prstGeom prst="rect">
              <a:avLst/>
            </a:prstGeom>
            <a:noFill/>
            <a:ln w="9525" algn="ctr">
              <a:noFill/>
              <a:miter lim="800000"/>
              <a:headEnd/>
              <a:tailEnd/>
            </a:ln>
            <a:effectLst/>
          </p:spPr>
          <p:txBody>
            <a:bodyPr>
              <a:spAutoFit/>
            </a:bodyPr>
            <a:lstStyle/>
            <a:p>
              <a:r>
                <a:rPr lang="en-US" sz="1400" b="1" i="1" dirty="0" smtClean="0"/>
                <a:t>The communication I now have with ALL Michigan clubs in an official Capacity with the ARRL will help involve more youth.  I will be assisting Michigan Clubs with ways to involve Youth.  I hope all Michigan clubs will be eventually affiliated with MRAY! </a:t>
              </a:r>
              <a:endParaRPr lang="en-US" sz="1400" b="1" i="1" dirty="0"/>
            </a:p>
          </p:txBody>
        </p:sp>
      </p:grpSp>
      <p:sp>
        <p:nvSpPr>
          <p:cNvPr id="48" name="TextBox 47"/>
          <p:cNvSpPr txBox="1"/>
          <p:nvPr/>
        </p:nvSpPr>
        <p:spPr>
          <a:xfrm>
            <a:off x="381000" y="5562600"/>
            <a:ext cx="6629400" cy="369332"/>
          </a:xfrm>
          <a:prstGeom prst="rect">
            <a:avLst/>
          </a:prstGeom>
          <a:noFill/>
        </p:spPr>
        <p:txBody>
          <a:bodyPr wrap="square" rtlCol="0">
            <a:spAutoFit/>
          </a:bodyPr>
          <a:lstStyle/>
          <a:p>
            <a:r>
              <a:rPr lang="en-US" dirty="0" smtClean="0"/>
              <a:t>I am very excited about what this means for our Michigan!</a:t>
            </a:r>
            <a:endParaRPr lang="en-US" dirty="0"/>
          </a:p>
        </p:txBody>
      </p:sp>
      <p:pic>
        <p:nvPicPr>
          <p:cNvPr id="50" name="Picture 49" descr="ARRL logo lg.jpg"/>
          <p:cNvPicPr>
            <a:picLocks noChangeAspect="1"/>
          </p:cNvPicPr>
          <p:nvPr/>
        </p:nvPicPr>
        <p:blipFill>
          <a:blip r:embed="rId2" cstate="print"/>
          <a:stretch>
            <a:fillRect/>
          </a:stretch>
        </p:blipFill>
        <p:spPr>
          <a:xfrm>
            <a:off x="7315200" y="5638800"/>
            <a:ext cx="1633200" cy="104229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dirty="0" smtClean="0"/>
              <a:t>1…2…3… </a:t>
            </a:r>
            <a:r>
              <a:rPr lang="en-US" i="1" dirty="0" smtClean="0"/>
              <a:t>CONNECTED!</a:t>
            </a:r>
            <a:endParaRPr lang="en-US" i="1" dirty="0"/>
          </a:p>
        </p:txBody>
      </p:sp>
      <p:grpSp>
        <p:nvGrpSpPr>
          <p:cNvPr id="76831" name="Group 31"/>
          <p:cNvGrpSpPr>
            <a:grpSpLocks/>
          </p:cNvGrpSpPr>
          <p:nvPr/>
        </p:nvGrpSpPr>
        <p:grpSpPr bwMode="auto">
          <a:xfrm>
            <a:off x="2514600" y="1219200"/>
            <a:ext cx="5746754" cy="3795713"/>
            <a:chOff x="912" y="1327"/>
            <a:chExt cx="3620" cy="2391"/>
          </a:xfrm>
        </p:grpSpPr>
        <p:sp>
          <p:nvSpPr>
            <p:cNvPr id="76804" name="Oval 4"/>
            <p:cNvSpPr>
              <a:spLocks noChangeArrowheads="1"/>
            </p:cNvSpPr>
            <p:nvPr/>
          </p:nvSpPr>
          <p:spPr bwMode="gray">
            <a:xfrm>
              <a:off x="3381" y="1327"/>
              <a:ext cx="468" cy="130"/>
            </a:xfrm>
            <a:prstGeom prst="ellipse">
              <a:avLst/>
            </a:prstGeom>
            <a:gradFill rotWithShape="1">
              <a:gsLst>
                <a:gs pos="0">
                  <a:srgbClr val="B2B2B2"/>
                </a:gs>
                <a:gs pos="100000">
                  <a:srgbClr val="B2B2B2">
                    <a:gamma/>
                    <a:tint val="0"/>
                    <a:invGamma/>
                  </a:srgbClr>
                </a:gs>
              </a:gsLst>
              <a:path path="shape">
                <a:fillToRect l="50000" t="50000" r="50000" b="50000"/>
              </a:path>
            </a:gradFill>
            <a:ln w="9525">
              <a:noFill/>
              <a:round/>
              <a:headEnd/>
              <a:tailEnd/>
            </a:ln>
            <a:effectLst/>
          </p:spPr>
          <p:txBody>
            <a:bodyPr wrap="none" anchor="ctr"/>
            <a:lstStyle/>
            <a:p>
              <a:pPr algn="ctr"/>
              <a:endParaRPr lang="en-US"/>
            </a:p>
          </p:txBody>
        </p:sp>
        <p:sp>
          <p:nvSpPr>
            <p:cNvPr id="76805" name="Oval 5"/>
            <p:cNvSpPr>
              <a:spLocks noChangeArrowheads="1"/>
            </p:cNvSpPr>
            <p:nvPr/>
          </p:nvSpPr>
          <p:spPr bwMode="gray">
            <a:xfrm>
              <a:off x="2571" y="2389"/>
              <a:ext cx="792" cy="220"/>
            </a:xfrm>
            <a:prstGeom prst="ellipse">
              <a:avLst/>
            </a:prstGeom>
            <a:gradFill rotWithShape="1">
              <a:gsLst>
                <a:gs pos="0">
                  <a:srgbClr val="B2B2B2"/>
                </a:gs>
                <a:gs pos="100000">
                  <a:srgbClr val="B2B2B2">
                    <a:gamma/>
                    <a:tint val="0"/>
                    <a:invGamma/>
                  </a:srgbClr>
                </a:gs>
              </a:gsLst>
              <a:path path="shape">
                <a:fillToRect l="50000" t="50000" r="50000" b="50000"/>
              </a:path>
            </a:gradFill>
            <a:ln w="9525">
              <a:noFill/>
              <a:round/>
              <a:headEnd/>
              <a:tailEnd/>
            </a:ln>
            <a:effectLst/>
          </p:spPr>
          <p:txBody>
            <a:bodyPr wrap="none" anchor="ctr"/>
            <a:lstStyle/>
            <a:p>
              <a:pPr algn="ctr"/>
              <a:endParaRPr lang="en-US"/>
            </a:p>
          </p:txBody>
        </p:sp>
        <p:sp>
          <p:nvSpPr>
            <p:cNvPr id="76807" name="Oval 7"/>
            <p:cNvSpPr>
              <a:spLocks noChangeArrowheads="1"/>
            </p:cNvSpPr>
            <p:nvPr/>
          </p:nvSpPr>
          <p:spPr bwMode="gray">
            <a:xfrm>
              <a:off x="1059" y="2806"/>
              <a:ext cx="933" cy="259"/>
            </a:xfrm>
            <a:prstGeom prst="ellipse">
              <a:avLst/>
            </a:prstGeom>
            <a:gradFill rotWithShape="1">
              <a:gsLst>
                <a:gs pos="0">
                  <a:srgbClr val="B2B2B2"/>
                </a:gs>
                <a:gs pos="100000">
                  <a:srgbClr val="B2B2B2">
                    <a:gamma/>
                    <a:tint val="0"/>
                    <a:invGamma/>
                  </a:srgbClr>
                </a:gs>
              </a:gsLst>
              <a:path path="shape">
                <a:fillToRect l="50000" t="50000" r="50000" b="50000"/>
              </a:path>
            </a:gradFill>
            <a:ln w="9525">
              <a:noFill/>
              <a:round/>
              <a:headEnd/>
              <a:tailEnd/>
            </a:ln>
            <a:effectLst/>
          </p:spPr>
          <p:txBody>
            <a:bodyPr wrap="none" anchor="ctr"/>
            <a:lstStyle/>
            <a:p>
              <a:pPr algn="ctr"/>
              <a:endParaRPr lang="en-US"/>
            </a:p>
          </p:txBody>
        </p:sp>
        <p:sp>
          <p:nvSpPr>
            <p:cNvPr id="76808" name="Rectangle 8"/>
            <p:cNvSpPr>
              <a:spLocks noChangeArrowheads="1"/>
            </p:cNvSpPr>
            <p:nvPr/>
          </p:nvSpPr>
          <p:spPr bwMode="gray">
            <a:xfrm rot="13770025">
              <a:off x="3098" y="2323"/>
              <a:ext cx="605" cy="121"/>
            </a:xfrm>
            <a:prstGeom prst="rect">
              <a:avLst/>
            </a:prstGeom>
            <a:gradFill rotWithShape="1">
              <a:gsLst>
                <a:gs pos="0">
                  <a:srgbClr val="969696">
                    <a:gamma/>
                    <a:shade val="46275"/>
                    <a:invGamma/>
                  </a:srgbClr>
                </a:gs>
                <a:gs pos="50000">
                  <a:srgbClr val="969696"/>
                </a:gs>
                <a:gs pos="100000">
                  <a:srgbClr val="969696">
                    <a:gamma/>
                    <a:shade val="46275"/>
                    <a:invGamma/>
                  </a:srgbClr>
                </a:gs>
              </a:gsLst>
              <a:lin ang="5400000" scaled="1"/>
            </a:gradFill>
            <a:ln w="9525" algn="ctr">
              <a:noFill/>
              <a:miter lim="800000"/>
              <a:headEnd/>
              <a:tailEnd/>
            </a:ln>
            <a:effectLst/>
          </p:spPr>
          <p:txBody>
            <a:bodyPr wrap="none" anchor="ctr"/>
            <a:lstStyle/>
            <a:p>
              <a:endParaRPr lang="en-US"/>
            </a:p>
          </p:txBody>
        </p:sp>
        <p:sp>
          <p:nvSpPr>
            <p:cNvPr id="76809" name="Rectangle 9"/>
            <p:cNvSpPr>
              <a:spLocks noChangeArrowheads="1"/>
            </p:cNvSpPr>
            <p:nvPr/>
          </p:nvSpPr>
          <p:spPr bwMode="gray">
            <a:xfrm rot="-743917">
              <a:off x="1845" y="2038"/>
              <a:ext cx="636" cy="109"/>
            </a:xfrm>
            <a:prstGeom prst="rect">
              <a:avLst/>
            </a:prstGeom>
            <a:gradFill rotWithShape="1">
              <a:gsLst>
                <a:gs pos="0">
                  <a:srgbClr val="969696">
                    <a:gamma/>
                    <a:shade val="46275"/>
                    <a:invGamma/>
                  </a:srgbClr>
                </a:gs>
                <a:gs pos="50000">
                  <a:srgbClr val="969696"/>
                </a:gs>
                <a:gs pos="100000">
                  <a:srgbClr val="969696">
                    <a:gamma/>
                    <a:shade val="46275"/>
                    <a:invGamma/>
                  </a:srgbClr>
                </a:gs>
              </a:gsLst>
              <a:lin ang="5400000" scaled="1"/>
            </a:gradFill>
            <a:ln w="9525" algn="ctr">
              <a:noFill/>
              <a:miter lim="800000"/>
              <a:headEnd/>
              <a:tailEnd/>
            </a:ln>
            <a:effectLst/>
          </p:spPr>
          <p:txBody>
            <a:bodyPr wrap="none" anchor="ctr"/>
            <a:lstStyle/>
            <a:p>
              <a:endParaRPr lang="en-US"/>
            </a:p>
          </p:txBody>
        </p:sp>
        <p:grpSp>
          <p:nvGrpSpPr>
            <p:cNvPr id="76810" name="Group 10"/>
            <p:cNvGrpSpPr>
              <a:grpSpLocks/>
            </p:cNvGrpSpPr>
            <p:nvPr/>
          </p:nvGrpSpPr>
          <p:grpSpPr bwMode="auto">
            <a:xfrm>
              <a:off x="2436" y="1370"/>
              <a:ext cx="1014" cy="1002"/>
              <a:chOff x="2433" y="1401"/>
              <a:chExt cx="1014" cy="1002"/>
            </a:xfrm>
          </p:grpSpPr>
          <p:grpSp>
            <p:nvGrpSpPr>
              <p:cNvPr id="76812" name="Group 12"/>
              <p:cNvGrpSpPr>
                <a:grpSpLocks/>
              </p:cNvGrpSpPr>
              <p:nvPr/>
            </p:nvGrpSpPr>
            <p:grpSpPr bwMode="auto">
              <a:xfrm>
                <a:off x="2433" y="1401"/>
                <a:ext cx="1014" cy="1002"/>
                <a:chOff x="2016" y="1920"/>
                <a:chExt cx="1680" cy="1680"/>
              </a:xfrm>
            </p:grpSpPr>
            <p:sp>
              <p:nvSpPr>
                <p:cNvPr id="76813" name="Oval 13"/>
                <p:cNvSpPr>
                  <a:spLocks noChangeArrowheads="1"/>
                </p:cNvSpPr>
                <p:nvPr/>
              </p:nvSpPr>
              <p:spPr bwMode="gray">
                <a:xfrm>
                  <a:off x="2016" y="1920"/>
                  <a:ext cx="1680" cy="1680"/>
                </a:xfrm>
                <a:prstGeom prst="ellipse">
                  <a:avLst/>
                </a:prstGeom>
                <a:gradFill rotWithShape="1">
                  <a:gsLst>
                    <a:gs pos="0">
                      <a:srgbClr val="33CCCC"/>
                    </a:gs>
                    <a:gs pos="100000">
                      <a:srgbClr val="33CCCC">
                        <a:gamma/>
                        <a:shade val="34510"/>
                        <a:invGamma/>
                      </a:srgbClr>
                    </a:gs>
                  </a:gsLst>
                  <a:lin ang="5400000" scaled="1"/>
                </a:gradFill>
                <a:ln w="9525">
                  <a:noFill/>
                  <a:round/>
                  <a:headEnd/>
                  <a:tailEnd/>
                </a:ln>
                <a:effectLst/>
              </p:spPr>
              <p:txBody>
                <a:bodyPr wrap="none" anchor="ctr"/>
                <a:lstStyle/>
                <a:p>
                  <a:endParaRPr lang="en-US"/>
                </a:p>
              </p:txBody>
            </p:sp>
            <p:sp>
              <p:nvSpPr>
                <p:cNvPr id="76814" name="Freeform 14"/>
                <p:cNvSpPr>
                  <a:spLocks/>
                </p:cNvSpPr>
                <p:nvPr/>
              </p:nvSpPr>
              <p:spPr bwMode="gray">
                <a:xfrm>
                  <a:off x="2208" y="1948"/>
                  <a:ext cx="1296"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33CCCC"/>
                    </a:gs>
                  </a:gsLst>
                  <a:lin ang="5400000" scaled="1"/>
                </a:gradFill>
                <a:ln w="0">
                  <a:noFill/>
                  <a:prstDash val="solid"/>
                  <a:round/>
                  <a:headEnd/>
                  <a:tailEnd/>
                </a:ln>
              </p:spPr>
              <p:txBody>
                <a:bodyPr/>
                <a:lstStyle/>
                <a:p>
                  <a:endParaRPr lang="en-US"/>
                </a:p>
              </p:txBody>
            </p:sp>
          </p:grpSp>
          <p:sp>
            <p:nvSpPr>
              <p:cNvPr id="76815" name="Text Box 15"/>
              <p:cNvSpPr txBox="1">
                <a:spLocks noChangeArrowheads="1"/>
              </p:cNvSpPr>
              <p:nvPr/>
            </p:nvSpPr>
            <p:spPr bwMode="gray">
              <a:xfrm>
                <a:off x="2600" y="1837"/>
                <a:ext cx="656" cy="291"/>
              </a:xfrm>
              <a:prstGeom prst="rect">
                <a:avLst/>
              </a:prstGeom>
              <a:noFill/>
              <a:ln w="9525">
                <a:noFill/>
                <a:miter lim="800000"/>
                <a:headEnd/>
                <a:tailEnd/>
              </a:ln>
              <a:effectLst/>
            </p:spPr>
            <p:txBody>
              <a:bodyPr wrap="none">
                <a:spAutoFit/>
              </a:bodyPr>
              <a:lstStyle/>
              <a:p>
                <a:pPr algn="ctr" eaLnBrk="0" hangingPunct="0"/>
                <a:r>
                  <a:rPr lang="en-US" sz="2400" b="1" dirty="0" smtClean="0">
                    <a:solidFill>
                      <a:srgbClr val="FFFFFF"/>
                    </a:solidFill>
                    <a:effectLst>
                      <a:outerShdw blurRad="38100" dist="38100" dir="2700000" algn="tl">
                        <a:srgbClr val="C0C0C0"/>
                      </a:outerShdw>
                    </a:effectLst>
                  </a:rPr>
                  <a:t>ARRL</a:t>
                </a:r>
                <a:endParaRPr lang="en-US" sz="2400" b="1" dirty="0">
                  <a:solidFill>
                    <a:srgbClr val="FFFFFF"/>
                  </a:solidFill>
                  <a:effectLst>
                    <a:outerShdw blurRad="38100" dist="38100" dir="2700000" algn="tl">
                      <a:srgbClr val="C0C0C0"/>
                    </a:outerShdw>
                  </a:effectLst>
                </a:endParaRPr>
              </a:p>
            </p:txBody>
          </p:sp>
        </p:grpSp>
        <p:sp>
          <p:nvSpPr>
            <p:cNvPr id="76820" name="Text Box 20"/>
            <p:cNvSpPr txBox="1">
              <a:spLocks noChangeArrowheads="1"/>
            </p:cNvSpPr>
            <p:nvPr/>
          </p:nvSpPr>
          <p:spPr bwMode="gray">
            <a:xfrm>
              <a:off x="1104" y="2129"/>
              <a:ext cx="573" cy="192"/>
            </a:xfrm>
            <a:prstGeom prst="rect">
              <a:avLst/>
            </a:prstGeom>
            <a:noFill/>
            <a:ln w="9525" algn="ctr">
              <a:noFill/>
              <a:miter lim="800000"/>
              <a:headEnd/>
              <a:tailEnd/>
            </a:ln>
            <a:effectLst/>
          </p:spPr>
          <p:txBody>
            <a:bodyPr wrap="none">
              <a:spAutoFit/>
            </a:bodyPr>
            <a:lstStyle/>
            <a:p>
              <a:pPr algn="ctr" eaLnBrk="0" hangingPunct="0"/>
              <a:r>
                <a:rPr lang="en-US" sz="1400" dirty="0">
                  <a:solidFill>
                    <a:srgbClr val="FFFFFF"/>
                  </a:solidFill>
                  <a:effectLst>
                    <a:outerShdw blurRad="38100" dist="38100" dir="2700000" algn="tl">
                      <a:srgbClr val="C0C0C0"/>
                    </a:outerShdw>
                  </a:effectLst>
                  <a:latin typeface="Verdana" pitchFamily="34" charset="0"/>
                </a:rPr>
                <a:t>Concept</a:t>
              </a:r>
            </a:p>
          </p:txBody>
        </p:sp>
        <p:grpSp>
          <p:nvGrpSpPr>
            <p:cNvPr id="76821" name="Group 21"/>
            <p:cNvGrpSpPr>
              <a:grpSpLocks/>
            </p:cNvGrpSpPr>
            <p:nvPr/>
          </p:nvGrpSpPr>
          <p:grpSpPr bwMode="auto">
            <a:xfrm>
              <a:off x="912" y="1620"/>
              <a:ext cx="1104" cy="1128"/>
              <a:chOff x="909" y="1651"/>
              <a:chExt cx="1104" cy="1128"/>
            </a:xfrm>
          </p:grpSpPr>
          <p:grpSp>
            <p:nvGrpSpPr>
              <p:cNvPr id="76822" name="Group 22"/>
              <p:cNvGrpSpPr>
                <a:grpSpLocks/>
              </p:cNvGrpSpPr>
              <p:nvPr/>
            </p:nvGrpSpPr>
            <p:grpSpPr bwMode="auto">
              <a:xfrm>
                <a:off x="912" y="1651"/>
                <a:ext cx="1099" cy="1128"/>
                <a:chOff x="2016" y="1920"/>
                <a:chExt cx="1680" cy="1680"/>
              </a:xfrm>
            </p:grpSpPr>
            <p:sp>
              <p:nvSpPr>
                <p:cNvPr id="76823" name="Oval 23"/>
                <p:cNvSpPr>
                  <a:spLocks noChangeArrowheads="1"/>
                </p:cNvSpPr>
                <p:nvPr/>
              </p:nvSpPr>
              <p:spPr bwMode="gray">
                <a:xfrm>
                  <a:off x="2016" y="1920"/>
                  <a:ext cx="1680" cy="1680"/>
                </a:xfrm>
                <a:prstGeom prst="ellipse">
                  <a:avLst/>
                </a:prstGeom>
                <a:gradFill rotWithShape="1">
                  <a:gsLst>
                    <a:gs pos="0">
                      <a:srgbClr val="FFCC66"/>
                    </a:gs>
                    <a:gs pos="100000">
                      <a:srgbClr val="FFCC66">
                        <a:gamma/>
                        <a:shade val="72549"/>
                        <a:invGamma/>
                      </a:srgbClr>
                    </a:gs>
                  </a:gsLst>
                  <a:lin ang="5400000" scaled="1"/>
                </a:gradFill>
                <a:ln w="9525">
                  <a:noFill/>
                  <a:round/>
                  <a:headEnd/>
                  <a:tailEnd/>
                </a:ln>
                <a:effectLst/>
              </p:spPr>
              <p:txBody>
                <a:bodyPr wrap="none" anchor="ctr"/>
                <a:lstStyle/>
                <a:p>
                  <a:endParaRPr lang="en-US"/>
                </a:p>
              </p:txBody>
            </p:sp>
            <p:sp>
              <p:nvSpPr>
                <p:cNvPr id="76824" name="Freeform 24"/>
                <p:cNvSpPr>
                  <a:spLocks/>
                </p:cNvSpPr>
                <p:nvPr/>
              </p:nvSpPr>
              <p:spPr bwMode="gray">
                <a:xfrm>
                  <a:off x="2208" y="1948"/>
                  <a:ext cx="1296"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CC66"/>
                    </a:gs>
                  </a:gsLst>
                  <a:lin ang="5400000" scaled="1"/>
                </a:gradFill>
                <a:ln w="0">
                  <a:noFill/>
                  <a:prstDash val="solid"/>
                  <a:round/>
                  <a:headEnd/>
                  <a:tailEnd/>
                </a:ln>
              </p:spPr>
              <p:txBody>
                <a:bodyPr/>
                <a:lstStyle/>
                <a:p>
                  <a:endParaRPr lang="en-US"/>
                </a:p>
              </p:txBody>
            </p:sp>
          </p:grpSp>
          <p:sp>
            <p:nvSpPr>
              <p:cNvPr id="76825" name="Text Box 25"/>
              <p:cNvSpPr txBox="1">
                <a:spLocks noChangeArrowheads="1"/>
              </p:cNvSpPr>
              <p:nvPr/>
            </p:nvSpPr>
            <p:spPr bwMode="gray">
              <a:xfrm>
                <a:off x="909" y="2064"/>
                <a:ext cx="1104" cy="330"/>
              </a:xfrm>
              <a:prstGeom prst="rect">
                <a:avLst/>
              </a:prstGeom>
              <a:noFill/>
              <a:ln w="9525">
                <a:noFill/>
                <a:miter lim="800000"/>
                <a:headEnd/>
                <a:tailEnd/>
              </a:ln>
              <a:effectLst/>
            </p:spPr>
            <p:txBody>
              <a:bodyPr wrap="square">
                <a:spAutoFit/>
              </a:bodyPr>
              <a:lstStyle/>
              <a:p>
                <a:pPr algn="ctr" eaLnBrk="0" hangingPunct="0"/>
                <a:r>
                  <a:rPr lang="en-US" sz="1400" b="1" dirty="0" smtClean="0">
                    <a:solidFill>
                      <a:srgbClr val="FFFFFF"/>
                    </a:solidFill>
                    <a:effectLst>
                      <a:outerShdw blurRad="38100" dist="38100" dir="2700000" algn="tl">
                        <a:srgbClr val="C0C0C0"/>
                      </a:outerShdw>
                    </a:effectLst>
                  </a:rPr>
                  <a:t>HHS Communications</a:t>
                </a:r>
                <a:endParaRPr lang="en-US" sz="1400" b="1" dirty="0">
                  <a:solidFill>
                    <a:srgbClr val="FFFFFF"/>
                  </a:solidFill>
                  <a:effectLst>
                    <a:outerShdw blurRad="38100" dist="38100" dir="2700000" algn="tl">
                      <a:srgbClr val="C0C0C0"/>
                    </a:outerShdw>
                  </a:effectLst>
                </a:endParaRPr>
              </a:p>
            </p:txBody>
          </p:sp>
        </p:grpSp>
        <p:grpSp>
          <p:nvGrpSpPr>
            <p:cNvPr id="76826" name="Group 26"/>
            <p:cNvGrpSpPr>
              <a:grpSpLocks/>
            </p:cNvGrpSpPr>
            <p:nvPr/>
          </p:nvGrpSpPr>
          <p:grpSpPr bwMode="auto">
            <a:xfrm>
              <a:off x="3264" y="2435"/>
              <a:ext cx="1268" cy="1283"/>
              <a:chOff x="3261" y="2466"/>
              <a:chExt cx="1268" cy="1283"/>
            </a:xfrm>
          </p:grpSpPr>
          <p:grpSp>
            <p:nvGrpSpPr>
              <p:cNvPr id="76827" name="Group 27"/>
              <p:cNvGrpSpPr>
                <a:grpSpLocks/>
              </p:cNvGrpSpPr>
              <p:nvPr/>
            </p:nvGrpSpPr>
            <p:grpSpPr bwMode="auto">
              <a:xfrm>
                <a:off x="3261" y="2466"/>
                <a:ext cx="1268" cy="1283"/>
                <a:chOff x="1993" y="1948"/>
                <a:chExt cx="1680" cy="1720"/>
              </a:xfrm>
            </p:grpSpPr>
            <p:sp>
              <p:nvSpPr>
                <p:cNvPr id="76828" name="Oval 28"/>
                <p:cNvSpPr>
                  <a:spLocks noChangeArrowheads="1"/>
                </p:cNvSpPr>
                <p:nvPr/>
              </p:nvSpPr>
              <p:spPr bwMode="gray">
                <a:xfrm>
                  <a:off x="1993" y="1988"/>
                  <a:ext cx="1680" cy="1680"/>
                </a:xfrm>
                <a:prstGeom prst="ellipse">
                  <a:avLst/>
                </a:prstGeom>
                <a:gradFill rotWithShape="1">
                  <a:gsLst>
                    <a:gs pos="0">
                      <a:srgbClr val="9942E0"/>
                    </a:gs>
                    <a:gs pos="100000">
                      <a:srgbClr val="9942E0">
                        <a:gamma/>
                        <a:shade val="54510"/>
                        <a:invGamma/>
                      </a:srgbClr>
                    </a:gs>
                  </a:gsLst>
                  <a:lin ang="5400000" scaled="1"/>
                </a:gradFill>
                <a:ln w="9525">
                  <a:noFill/>
                  <a:round/>
                  <a:headEnd/>
                  <a:tailEnd/>
                </a:ln>
                <a:effectLst/>
              </p:spPr>
              <p:txBody>
                <a:bodyPr wrap="none" anchor="ctr"/>
                <a:lstStyle/>
                <a:p>
                  <a:endParaRPr lang="en-US"/>
                </a:p>
              </p:txBody>
            </p:sp>
            <p:sp>
              <p:nvSpPr>
                <p:cNvPr id="76829" name="Freeform 29"/>
                <p:cNvSpPr>
                  <a:spLocks/>
                </p:cNvSpPr>
                <p:nvPr/>
              </p:nvSpPr>
              <p:spPr bwMode="gray">
                <a:xfrm>
                  <a:off x="2208" y="1948"/>
                  <a:ext cx="1296"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9942E0">
                        <a:gamma/>
                        <a:tint val="0"/>
                        <a:invGamma/>
                      </a:srgbClr>
                    </a:gs>
                    <a:gs pos="100000">
                      <a:srgbClr val="9942E0"/>
                    </a:gs>
                  </a:gsLst>
                  <a:lin ang="5400000" scaled="1"/>
                </a:gradFill>
                <a:ln w="0">
                  <a:noFill/>
                  <a:prstDash val="solid"/>
                  <a:round/>
                  <a:headEnd/>
                  <a:tailEnd/>
                </a:ln>
                <a:effectLst/>
              </p:spPr>
              <p:txBody>
                <a:bodyPr/>
                <a:lstStyle/>
                <a:p>
                  <a:endParaRPr lang="en-US"/>
                </a:p>
              </p:txBody>
            </p:sp>
          </p:grpSp>
          <p:sp>
            <p:nvSpPr>
              <p:cNvPr id="76830" name="Text Box 30"/>
              <p:cNvSpPr txBox="1">
                <a:spLocks noChangeArrowheads="1"/>
              </p:cNvSpPr>
              <p:nvPr/>
            </p:nvSpPr>
            <p:spPr bwMode="gray">
              <a:xfrm>
                <a:off x="3906" y="2988"/>
                <a:ext cx="116" cy="330"/>
              </a:xfrm>
              <a:prstGeom prst="rect">
                <a:avLst/>
              </a:prstGeom>
              <a:noFill/>
              <a:ln w="9525">
                <a:noFill/>
                <a:miter lim="800000"/>
                <a:headEnd/>
                <a:tailEnd/>
              </a:ln>
              <a:effectLst/>
            </p:spPr>
            <p:txBody>
              <a:bodyPr wrap="none">
                <a:spAutoFit/>
              </a:bodyPr>
              <a:lstStyle/>
              <a:p>
                <a:pPr algn="ctr" eaLnBrk="0" hangingPunct="0"/>
                <a:endParaRPr lang="en-US" sz="2800" b="1" dirty="0">
                  <a:solidFill>
                    <a:srgbClr val="FFFFFF"/>
                  </a:solidFill>
                  <a:effectLst>
                    <a:outerShdw blurRad="38100" dist="38100" dir="2700000" algn="tl">
                      <a:srgbClr val="C0C0C0"/>
                    </a:outerShdw>
                  </a:effectLst>
                </a:endParaRPr>
              </a:p>
            </p:txBody>
          </p:sp>
        </p:grpSp>
      </p:grpSp>
      <p:sp>
        <p:nvSpPr>
          <p:cNvPr id="33" name="Text Box 15"/>
          <p:cNvSpPr txBox="1">
            <a:spLocks noChangeArrowheads="1"/>
          </p:cNvSpPr>
          <p:nvPr/>
        </p:nvSpPr>
        <p:spPr bwMode="gray">
          <a:xfrm>
            <a:off x="6705600" y="3810000"/>
            <a:ext cx="1063689" cy="461665"/>
          </a:xfrm>
          <a:prstGeom prst="rect">
            <a:avLst/>
          </a:prstGeom>
          <a:noFill/>
          <a:ln w="9525">
            <a:noFill/>
            <a:miter lim="800000"/>
            <a:headEnd/>
            <a:tailEnd/>
          </a:ln>
          <a:effectLst/>
        </p:spPr>
        <p:txBody>
          <a:bodyPr wrap="none">
            <a:spAutoFit/>
          </a:bodyPr>
          <a:lstStyle/>
          <a:p>
            <a:pPr algn="ctr" eaLnBrk="0" hangingPunct="0"/>
            <a:r>
              <a:rPr lang="en-US" sz="2400" b="1" dirty="0" smtClean="0">
                <a:solidFill>
                  <a:srgbClr val="FFFFFF"/>
                </a:solidFill>
                <a:effectLst>
                  <a:outerShdw blurRad="38100" dist="38100" dir="2700000" algn="tl">
                    <a:srgbClr val="C0C0C0"/>
                  </a:outerShdw>
                </a:effectLst>
              </a:rPr>
              <a:t>MRAY</a:t>
            </a:r>
            <a:endParaRPr lang="en-US" sz="2400" b="1" dirty="0">
              <a:solidFill>
                <a:srgbClr val="FFFFFF"/>
              </a:solidFill>
              <a:effectLst>
                <a:outerShdw blurRad="38100" dist="38100" dir="2700000" algn="tl">
                  <a:srgbClr val="C0C0C0"/>
                </a:outerShdw>
              </a:effectLst>
            </a:endParaRPr>
          </a:p>
        </p:txBody>
      </p:sp>
      <p:pic>
        <p:nvPicPr>
          <p:cNvPr id="34" name="Picture 33" descr="Connected LOGO.jpg"/>
          <p:cNvPicPr>
            <a:picLocks noChangeAspect="1"/>
          </p:cNvPicPr>
          <p:nvPr/>
        </p:nvPicPr>
        <p:blipFill>
          <a:blip r:embed="rId2" cstate="print"/>
          <a:stretch>
            <a:fillRect/>
          </a:stretch>
        </p:blipFill>
        <p:spPr>
          <a:xfrm>
            <a:off x="7239000" y="5562600"/>
            <a:ext cx="1752600" cy="1073815"/>
          </a:xfrm>
          <a:prstGeom prst="rect">
            <a:avLst/>
          </a:prstGeom>
        </p:spPr>
      </p:pic>
      <p:pic>
        <p:nvPicPr>
          <p:cNvPr id="36" name="Picture 35" descr="Connected LOGO.jpg"/>
          <p:cNvPicPr>
            <a:picLocks noChangeAspect="1"/>
          </p:cNvPicPr>
          <p:nvPr/>
        </p:nvPicPr>
        <p:blipFill>
          <a:blip r:embed="rId2" cstate="print"/>
          <a:stretch>
            <a:fillRect/>
          </a:stretch>
        </p:blipFill>
        <p:spPr>
          <a:xfrm>
            <a:off x="914400" y="3581400"/>
            <a:ext cx="3870950" cy="237172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smtClean="0"/>
              <a:t>1…2…3…</a:t>
            </a:r>
            <a:r>
              <a:rPr lang="en-US" i="1" dirty="0" smtClean="0"/>
              <a:t>Connected!</a:t>
            </a:r>
            <a:endParaRPr lang="en-US" sz="1800" dirty="0"/>
          </a:p>
        </p:txBody>
      </p:sp>
      <p:grpSp>
        <p:nvGrpSpPr>
          <p:cNvPr id="45077" name="Group 21"/>
          <p:cNvGrpSpPr>
            <a:grpSpLocks/>
          </p:cNvGrpSpPr>
          <p:nvPr/>
        </p:nvGrpSpPr>
        <p:grpSpPr bwMode="auto">
          <a:xfrm>
            <a:off x="762000" y="990600"/>
            <a:ext cx="8153400" cy="5233988"/>
            <a:chOff x="48" y="1056"/>
            <a:chExt cx="5136" cy="3297"/>
          </a:xfrm>
        </p:grpSpPr>
        <p:sp>
          <p:nvSpPr>
            <p:cNvPr id="45078" name="Rectangle 22"/>
            <p:cNvSpPr>
              <a:spLocks noChangeArrowheads="1"/>
            </p:cNvSpPr>
            <p:nvPr/>
          </p:nvSpPr>
          <p:spPr bwMode="gray">
            <a:xfrm rot="3419336">
              <a:off x="579" y="1534"/>
              <a:ext cx="861" cy="971"/>
            </a:xfrm>
            <a:prstGeom prst="rect">
              <a:avLst/>
            </a:prstGeom>
            <a:gradFill rotWithShape="1">
              <a:gsLst>
                <a:gs pos="0">
                  <a:srgbClr val="EB9D1F"/>
                </a:gs>
                <a:gs pos="100000">
                  <a:srgbClr val="EB9D1F">
                    <a:gamma/>
                    <a:shade val="46275"/>
                    <a:invGamma/>
                  </a:srgbClr>
                </a:gs>
              </a:gsLst>
              <a:lin ang="5400000" scaled="1"/>
            </a:gradFill>
            <a:ln w="38100">
              <a:solidFill>
                <a:srgbClr val="FFFFFF"/>
              </a:solidFill>
              <a:miter lim="800000"/>
              <a:headEnd/>
              <a:tailEnd/>
            </a:ln>
            <a:effectLst>
              <a:outerShdw dist="179605" dir="487806" algn="ctr" rotWithShape="0">
                <a:srgbClr val="000000">
                  <a:alpha val="50000"/>
                </a:srgbClr>
              </a:outerShdw>
            </a:effectLst>
          </p:spPr>
          <p:txBody>
            <a:bodyPr wrap="none" anchor="ctr"/>
            <a:lstStyle/>
            <a:p>
              <a:endParaRPr lang="en-US"/>
            </a:p>
          </p:txBody>
        </p:sp>
        <p:sp>
          <p:nvSpPr>
            <p:cNvPr id="45079" name="Text Box 23"/>
            <p:cNvSpPr txBox="1">
              <a:spLocks noChangeArrowheads="1"/>
            </p:cNvSpPr>
            <p:nvPr/>
          </p:nvSpPr>
          <p:spPr bwMode="gray">
            <a:xfrm>
              <a:off x="432" y="1728"/>
              <a:ext cx="1200" cy="368"/>
            </a:xfrm>
            <a:prstGeom prst="rect">
              <a:avLst/>
            </a:prstGeom>
            <a:noFill/>
            <a:ln w="9525" algn="ctr">
              <a:noFill/>
              <a:miter lim="800000"/>
              <a:headEnd/>
              <a:tailEnd/>
            </a:ln>
            <a:effectLst/>
          </p:spPr>
          <p:txBody>
            <a:bodyPr wrap="square">
              <a:spAutoFit/>
            </a:bodyPr>
            <a:lstStyle/>
            <a:p>
              <a:pPr algn="ctr" eaLnBrk="0" hangingPunct="0"/>
              <a:r>
                <a:rPr lang="en-US" sz="1600" b="1" dirty="0" smtClean="0"/>
                <a:t>HHS Communications</a:t>
              </a:r>
              <a:endParaRPr lang="en-US" sz="1600" b="1" dirty="0"/>
            </a:p>
          </p:txBody>
        </p:sp>
        <p:sp>
          <p:nvSpPr>
            <p:cNvPr id="45080" name="Rectangle 24"/>
            <p:cNvSpPr>
              <a:spLocks noChangeArrowheads="1"/>
            </p:cNvSpPr>
            <p:nvPr/>
          </p:nvSpPr>
          <p:spPr bwMode="gray">
            <a:xfrm rot="3419336">
              <a:off x="2228" y="2929"/>
              <a:ext cx="1112" cy="1110"/>
            </a:xfrm>
            <a:prstGeom prst="rect">
              <a:avLst/>
            </a:prstGeom>
            <a:gradFill rotWithShape="1">
              <a:gsLst>
                <a:gs pos="0">
                  <a:srgbClr val="92D365"/>
                </a:gs>
                <a:gs pos="100000">
                  <a:srgbClr val="92D365">
                    <a:gamma/>
                    <a:shade val="46275"/>
                    <a:invGamma/>
                  </a:srgbClr>
                </a:gs>
              </a:gsLst>
              <a:lin ang="5400000" scaled="1"/>
            </a:gradFill>
            <a:ln w="38100">
              <a:solidFill>
                <a:srgbClr val="FFFFFF"/>
              </a:solidFill>
              <a:miter lim="800000"/>
              <a:headEnd/>
              <a:tailEnd/>
            </a:ln>
            <a:effectLst>
              <a:outerShdw dist="179605" dir="487806" algn="ctr" rotWithShape="0">
                <a:srgbClr val="000000">
                  <a:alpha val="50000"/>
                </a:srgbClr>
              </a:outerShdw>
            </a:effectLst>
          </p:spPr>
          <p:txBody>
            <a:bodyPr wrap="none" anchor="ctr"/>
            <a:lstStyle/>
            <a:p>
              <a:endParaRPr lang="en-US"/>
            </a:p>
          </p:txBody>
        </p:sp>
        <p:sp>
          <p:nvSpPr>
            <p:cNvPr id="45081" name="Text Box 25"/>
            <p:cNvSpPr txBox="1">
              <a:spLocks noChangeArrowheads="1"/>
            </p:cNvSpPr>
            <p:nvPr/>
          </p:nvSpPr>
          <p:spPr bwMode="gray">
            <a:xfrm>
              <a:off x="1852" y="3013"/>
              <a:ext cx="436" cy="231"/>
            </a:xfrm>
            <a:prstGeom prst="rect">
              <a:avLst/>
            </a:prstGeom>
            <a:noFill/>
            <a:ln w="9525" algn="ctr">
              <a:noFill/>
              <a:miter lim="800000"/>
              <a:headEnd/>
              <a:tailEnd/>
            </a:ln>
            <a:effectLst/>
          </p:spPr>
          <p:txBody>
            <a:bodyPr wrap="none">
              <a:spAutoFit/>
            </a:bodyPr>
            <a:lstStyle/>
            <a:p>
              <a:pPr algn="ctr" eaLnBrk="0" hangingPunct="0"/>
              <a:r>
                <a:rPr lang="en-US" b="1">
                  <a:solidFill>
                    <a:schemeClr val="bg1"/>
                  </a:solidFill>
                </a:rPr>
                <a:t>2001</a:t>
              </a:r>
            </a:p>
          </p:txBody>
        </p:sp>
        <p:sp>
          <p:nvSpPr>
            <p:cNvPr id="45082" name="Rectangle 26"/>
            <p:cNvSpPr>
              <a:spLocks noChangeArrowheads="1"/>
            </p:cNvSpPr>
            <p:nvPr/>
          </p:nvSpPr>
          <p:spPr bwMode="gray">
            <a:xfrm rot="3419336">
              <a:off x="3719" y="1703"/>
              <a:ext cx="1035" cy="961"/>
            </a:xfrm>
            <a:prstGeom prst="rect">
              <a:avLst/>
            </a:prstGeom>
            <a:gradFill rotWithShape="1">
              <a:gsLst>
                <a:gs pos="0">
                  <a:srgbClr val="3279D8"/>
                </a:gs>
                <a:gs pos="100000">
                  <a:srgbClr val="3279D8">
                    <a:gamma/>
                    <a:shade val="46275"/>
                    <a:invGamma/>
                  </a:srgbClr>
                </a:gs>
              </a:gsLst>
              <a:lin ang="5400000" scaled="1"/>
            </a:gradFill>
            <a:ln w="38100">
              <a:solidFill>
                <a:srgbClr val="FFFFFF"/>
              </a:solidFill>
              <a:miter lim="800000"/>
              <a:headEnd/>
              <a:tailEnd/>
            </a:ln>
            <a:effectLst>
              <a:outerShdw dist="179605" dir="487806" algn="ctr" rotWithShape="0">
                <a:srgbClr val="000000">
                  <a:alpha val="50000"/>
                </a:srgbClr>
              </a:outerShdw>
            </a:effectLst>
          </p:spPr>
          <p:txBody>
            <a:bodyPr wrap="none" anchor="ctr"/>
            <a:lstStyle/>
            <a:p>
              <a:endParaRPr lang="en-US"/>
            </a:p>
          </p:txBody>
        </p:sp>
        <p:sp>
          <p:nvSpPr>
            <p:cNvPr id="45083" name="Text Box 27"/>
            <p:cNvSpPr txBox="1">
              <a:spLocks noChangeArrowheads="1"/>
            </p:cNvSpPr>
            <p:nvPr/>
          </p:nvSpPr>
          <p:spPr bwMode="gray">
            <a:xfrm>
              <a:off x="3156" y="2287"/>
              <a:ext cx="436" cy="231"/>
            </a:xfrm>
            <a:prstGeom prst="rect">
              <a:avLst/>
            </a:prstGeom>
            <a:noFill/>
            <a:ln w="9525" algn="ctr">
              <a:noFill/>
              <a:miter lim="800000"/>
              <a:headEnd/>
              <a:tailEnd/>
            </a:ln>
            <a:effectLst/>
          </p:spPr>
          <p:txBody>
            <a:bodyPr wrap="none">
              <a:spAutoFit/>
            </a:bodyPr>
            <a:lstStyle/>
            <a:p>
              <a:pPr algn="ctr" eaLnBrk="0" hangingPunct="0"/>
              <a:r>
                <a:rPr lang="en-US" b="1">
                  <a:solidFill>
                    <a:schemeClr val="bg1"/>
                  </a:solidFill>
                </a:rPr>
                <a:t>2002</a:t>
              </a:r>
            </a:p>
          </p:txBody>
        </p:sp>
        <p:sp>
          <p:nvSpPr>
            <p:cNvPr id="45085" name="Text Box 29"/>
            <p:cNvSpPr txBox="1">
              <a:spLocks noChangeArrowheads="1"/>
            </p:cNvSpPr>
            <p:nvPr/>
          </p:nvSpPr>
          <p:spPr bwMode="gray">
            <a:xfrm>
              <a:off x="4675" y="1367"/>
              <a:ext cx="359" cy="233"/>
            </a:xfrm>
            <a:prstGeom prst="rect">
              <a:avLst/>
            </a:prstGeom>
            <a:noFill/>
            <a:ln w="9525" algn="ctr">
              <a:noFill/>
              <a:miter lim="800000"/>
              <a:headEnd/>
              <a:tailEnd/>
            </a:ln>
            <a:effectLst/>
          </p:spPr>
          <p:txBody>
            <a:bodyPr wrap="none">
              <a:spAutoFit/>
            </a:bodyPr>
            <a:lstStyle/>
            <a:p>
              <a:pPr algn="ctr" eaLnBrk="0" hangingPunct="0"/>
              <a:r>
                <a:rPr lang="en-US" b="1" dirty="0" smtClean="0">
                  <a:solidFill>
                    <a:schemeClr val="bg1"/>
                  </a:solidFill>
                </a:rPr>
                <a:t>203</a:t>
              </a:r>
              <a:endParaRPr lang="en-US" b="1" dirty="0">
                <a:solidFill>
                  <a:schemeClr val="bg1"/>
                </a:solidFill>
              </a:endParaRPr>
            </a:p>
          </p:txBody>
        </p:sp>
        <p:sp>
          <p:nvSpPr>
            <p:cNvPr id="45086" name="Line 30"/>
            <p:cNvSpPr>
              <a:spLocks noChangeShapeType="1"/>
            </p:cNvSpPr>
            <p:nvPr/>
          </p:nvSpPr>
          <p:spPr bwMode="gray">
            <a:xfrm>
              <a:off x="1392" y="2188"/>
              <a:ext cx="816" cy="1028"/>
            </a:xfrm>
            <a:prstGeom prst="line">
              <a:avLst/>
            </a:prstGeom>
            <a:noFill/>
            <a:ln w="57150" cap="rnd">
              <a:solidFill>
                <a:schemeClr val="tx1"/>
              </a:solidFill>
              <a:prstDash val="sysDot"/>
              <a:round/>
              <a:headEnd/>
              <a:tailEnd/>
            </a:ln>
            <a:effectLst/>
          </p:spPr>
          <p:txBody>
            <a:bodyPr wrap="none" anchor="ctr"/>
            <a:lstStyle/>
            <a:p>
              <a:endParaRPr lang="en-US"/>
            </a:p>
          </p:txBody>
        </p:sp>
        <p:sp>
          <p:nvSpPr>
            <p:cNvPr id="45087" name="Line 31"/>
            <p:cNvSpPr>
              <a:spLocks noChangeShapeType="1"/>
            </p:cNvSpPr>
            <p:nvPr/>
          </p:nvSpPr>
          <p:spPr bwMode="gray">
            <a:xfrm flipV="1">
              <a:off x="3120" y="2448"/>
              <a:ext cx="768" cy="432"/>
            </a:xfrm>
            <a:prstGeom prst="line">
              <a:avLst/>
            </a:prstGeom>
            <a:noFill/>
            <a:ln w="57150" cap="rnd">
              <a:solidFill>
                <a:schemeClr val="tx1"/>
              </a:solidFill>
              <a:prstDash val="sysDot"/>
              <a:round/>
              <a:headEnd/>
              <a:tailEnd/>
            </a:ln>
            <a:effectLst/>
          </p:spPr>
          <p:txBody>
            <a:bodyPr wrap="none" anchor="ctr"/>
            <a:lstStyle/>
            <a:p>
              <a:endParaRPr lang="en-US"/>
            </a:p>
          </p:txBody>
        </p:sp>
        <p:sp>
          <p:nvSpPr>
            <p:cNvPr id="45089" name="Text Box 33"/>
            <p:cNvSpPr txBox="1">
              <a:spLocks noChangeArrowheads="1"/>
            </p:cNvSpPr>
            <p:nvPr/>
          </p:nvSpPr>
          <p:spPr bwMode="gray">
            <a:xfrm>
              <a:off x="240" y="1056"/>
              <a:ext cx="4944" cy="330"/>
            </a:xfrm>
            <a:prstGeom prst="rect">
              <a:avLst/>
            </a:prstGeom>
            <a:noFill/>
            <a:ln w="9525" algn="ctr">
              <a:noFill/>
              <a:miter lim="800000"/>
              <a:headEnd/>
              <a:tailEnd/>
            </a:ln>
            <a:effectLst/>
          </p:spPr>
          <p:txBody>
            <a:bodyPr wrap="square">
              <a:spAutoFit/>
            </a:bodyPr>
            <a:lstStyle/>
            <a:p>
              <a:pPr algn="ctr" eaLnBrk="0" hangingPunct="0"/>
              <a:r>
                <a:rPr lang="en-US" sz="2800" b="1" dirty="0" smtClean="0">
                  <a:effectLst>
                    <a:outerShdw blurRad="38100" dist="38100" dir="2700000" algn="tl">
                      <a:srgbClr val="C0C0C0"/>
                    </a:outerShdw>
                  </a:effectLst>
                </a:rPr>
                <a:t>Change in the Michigan Youth Program</a:t>
              </a:r>
              <a:endParaRPr lang="en-US" sz="2800" b="1" dirty="0">
                <a:effectLst>
                  <a:outerShdw blurRad="38100" dist="38100" dir="2700000" algn="tl">
                    <a:srgbClr val="C0C0C0"/>
                  </a:outerShdw>
                </a:effectLst>
              </a:endParaRPr>
            </a:p>
          </p:txBody>
        </p:sp>
        <p:sp>
          <p:nvSpPr>
            <p:cNvPr id="45090" name="Text Box 34"/>
            <p:cNvSpPr txBox="1">
              <a:spLocks noChangeArrowheads="1"/>
            </p:cNvSpPr>
            <p:nvPr/>
          </p:nvSpPr>
          <p:spPr bwMode="gray">
            <a:xfrm>
              <a:off x="720" y="3888"/>
              <a:ext cx="1754" cy="465"/>
            </a:xfrm>
            <a:prstGeom prst="rect">
              <a:avLst/>
            </a:prstGeom>
            <a:noFill/>
            <a:ln w="9525">
              <a:noFill/>
              <a:miter lim="800000"/>
              <a:headEnd/>
              <a:tailEnd/>
            </a:ln>
            <a:effectLst/>
          </p:spPr>
          <p:txBody>
            <a:bodyPr wrap="none">
              <a:spAutoFit/>
            </a:bodyPr>
            <a:lstStyle/>
            <a:p>
              <a:pPr eaLnBrk="0" hangingPunct="0"/>
              <a:r>
                <a:rPr lang="en-US" sz="1400" dirty="0" smtClean="0"/>
                <a:t>The MRAY Network will connect</a:t>
              </a:r>
            </a:p>
            <a:p>
              <a:pPr eaLnBrk="0" hangingPunct="0"/>
              <a:r>
                <a:rPr lang="en-US" sz="1400" dirty="0" smtClean="0"/>
                <a:t>Youth every week on the net and</a:t>
              </a:r>
            </a:p>
            <a:p>
              <a:pPr eaLnBrk="0" hangingPunct="0"/>
              <a:r>
                <a:rPr lang="en-US" sz="1400" dirty="0" smtClean="0"/>
                <a:t>every few months with meet-ups!</a:t>
              </a:r>
              <a:endParaRPr lang="en-US" sz="1400" dirty="0"/>
            </a:p>
          </p:txBody>
        </p:sp>
        <p:sp>
          <p:nvSpPr>
            <p:cNvPr id="45091" name="Text Box 35"/>
            <p:cNvSpPr txBox="1">
              <a:spLocks noChangeArrowheads="1"/>
            </p:cNvSpPr>
            <p:nvPr/>
          </p:nvSpPr>
          <p:spPr bwMode="gray">
            <a:xfrm>
              <a:off x="3552" y="2880"/>
              <a:ext cx="1584" cy="737"/>
            </a:xfrm>
            <a:prstGeom prst="rect">
              <a:avLst/>
            </a:prstGeom>
            <a:noFill/>
            <a:ln w="9525">
              <a:noFill/>
              <a:miter lim="800000"/>
              <a:headEnd/>
              <a:tailEnd/>
            </a:ln>
            <a:effectLst/>
          </p:spPr>
          <p:txBody>
            <a:bodyPr wrap="square">
              <a:spAutoFit/>
            </a:bodyPr>
            <a:lstStyle/>
            <a:p>
              <a:pPr eaLnBrk="0" hangingPunct="0"/>
              <a:r>
                <a:rPr lang="en-US" sz="1400" dirty="0" smtClean="0"/>
                <a:t>I can now in an official</a:t>
              </a:r>
            </a:p>
            <a:p>
              <a:pPr eaLnBrk="0" hangingPunct="0"/>
              <a:r>
                <a:rPr lang="en-US" sz="1400" dirty="0" smtClean="0"/>
                <a:t>capacity, excite and encourage MI clubs to follow in CMARC’s footsteps and involve the youth!</a:t>
              </a:r>
              <a:endParaRPr lang="en-US" sz="1400" dirty="0"/>
            </a:p>
          </p:txBody>
        </p:sp>
        <p:sp>
          <p:nvSpPr>
            <p:cNvPr id="45093" name="Text Box 37"/>
            <p:cNvSpPr txBox="1">
              <a:spLocks noChangeArrowheads="1"/>
            </p:cNvSpPr>
            <p:nvPr/>
          </p:nvSpPr>
          <p:spPr bwMode="gray">
            <a:xfrm>
              <a:off x="48" y="2640"/>
              <a:ext cx="1777" cy="1008"/>
            </a:xfrm>
            <a:prstGeom prst="rect">
              <a:avLst/>
            </a:prstGeom>
            <a:noFill/>
            <a:ln w="9525">
              <a:noFill/>
              <a:miter lim="800000"/>
              <a:headEnd/>
              <a:tailEnd/>
            </a:ln>
            <a:effectLst/>
          </p:spPr>
          <p:txBody>
            <a:bodyPr wrap="none">
              <a:spAutoFit/>
            </a:bodyPr>
            <a:lstStyle/>
            <a:p>
              <a:pPr eaLnBrk="0" hangingPunct="0"/>
              <a:r>
                <a:rPr lang="en-US" sz="1400" dirty="0" smtClean="0"/>
                <a:t>The success (FINALLY) with</a:t>
              </a:r>
            </a:p>
            <a:p>
              <a:pPr eaLnBrk="0" hangingPunct="0"/>
              <a:r>
                <a:rPr lang="en-US" sz="1400" dirty="0"/>
                <a:t>t</a:t>
              </a:r>
              <a:r>
                <a:rPr lang="en-US" sz="1400" dirty="0" smtClean="0"/>
                <a:t>he HHS Communications Club</a:t>
              </a:r>
            </a:p>
            <a:p>
              <a:pPr eaLnBrk="0" hangingPunct="0"/>
              <a:r>
                <a:rPr lang="en-US" sz="1400" dirty="0" smtClean="0"/>
                <a:t>Will not only attract young people</a:t>
              </a:r>
            </a:p>
            <a:p>
              <a:pPr eaLnBrk="0" hangingPunct="0"/>
              <a:r>
                <a:rPr lang="en-US" sz="1400" dirty="0"/>
                <a:t>l</a:t>
              </a:r>
              <a:r>
                <a:rPr lang="en-US" sz="1400" dirty="0" smtClean="0"/>
                <a:t>ocally.  This will provide a </a:t>
              </a:r>
            </a:p>
            <a:p>
              <a:pPr eaLnBrk="0" hangingPunct="0"/>
              <a:r>
                <a:rPr lang="en-US" sz="1400" dirty="0" smtClean="0"/>
                <a:t>platform for  clubs throughout </a:t>
              </a:r>
            </a:p>
            <a:p>
              <a:pPr eaLnBrk="0" hangingPunct="0"/>
              <a:r>
                <a:rPr lang="en-US" sz="1400" dirty="0" smtClean="0"/>
                <a:t>Michigan to follow and use</a:t>
              </a:r>
            </a:p>
            <a:p>
              <a:pPr eaLnBrk="0" hangingPunct="0"/>
              <a:r>
                <a:rPr lang="en-US" sz="1400" dirty="0" smtClean="0"/>
                <a:t>for encouragement!  </a:t>
              </a:r>
              <a:endParaRPr lang="en-US" sz="1400" dirty="0"/>
            </a:p>
          </p:txBody>
        </p:sp>
      </p:grpSp>
      <p:sp>
        <p:nvSpPr>
          <p:cNvPr id="22" name="Text Box 23"/>
          <p:cNvSpPr txBox="1">
            <a:spLocks noChangeArrowheads="1"/>
          </p:cNvSpPr>
          <p:nvPr/>
        </p:nvSpPr>
        <p:spPr bwMode="gray">
          <a:xfrm>
            <a:off x="4191000" y="4648200"/>
            <a:ext cx="1905000" cy="338554"/>
          </a:xfrm>
          <a:prstGeom prst="rect">
            <a:avLst/>
          </a:prstGeom>
          <a:noFill/>
          <a:ln w="9525" algn="ctr">
            <a:noFill/>
            <a:miter lim="800000"/>
            <a:headEnd/>
            <a:tailEnd/>
          </a:ln>
          <a:effectLst/>
        </p:spPr>
        <p:txBody>
          <a:bodyPr wrap="square">
            <a:spAutoFit/>
          </a:bodyPr>
          <a:lstStyle/>
          <a:p>
            <a:pPr algn="ctr" eaLnBrk="0" hangingPunct="0"/>
            <a:r>
              <a:rPr lang="en-US" sz="1600" b="1" dirty="0" smtClean="0"/>
              <a:t>MRAY Network</a:t>
            </a:r>
            <a:endParaRPr lang="en-US" sz="1600" b="1" dirty="0"/>
          </a:p>
        </p:txBody>
      </p:sp>
      <p:sp>
        <p:nvSpPr>
          <p:cNvPr id="23" name="Text Box 23"/>
          <p:cNvSpPr txBox="1">
            <a:spLocks noChangeArrowheads="1"/>
          </p:cNvSpPr>
          <p:nvPr/>
        </p:nvSpPr>
        <p:spPr bwMode="gray">
          <a:xfrm>
            <a:off x="6400800" y="2667000"/>
            <a:ext cx="1905000" cy="338554"/>
          </a:xfrm>
          <a:prstGeom prst="rect">
            <a:avLst/>
          </a:prstGeom>
          <a:noFill/>
          <a:ln w="9525" algn="ctr">
            <a:noFill/>
            <a:miter lim="800000"/>
            <a:headEnd/>
            <a:tailEnd/>
          </a:ln>
          <a:effectLst/>
        </p:spPr>
        <p:txBody>
          <a:bodyPr wrap="square">
            <a:spAutoFit/>
          </a:bodyPr>
          <a:lstStyle/>
          <a:p>
            <a:pPr algn="ctr" eaLnBrk="0" hangingPunct="0"/>
            <a:r>
              <a:rPr lang="en-US" sz="1600" b="1" dirty="0" smtClean="0"/>
              <a:t>ARRL</a:t>
            </a:r>
            <a:endParaRPr lang="en-US" sz="1600" b="1" dirty="0"/>
          </a:p>
        </p:txBody>
      </p:sp>
      <p:pic>
        <p:nvPicPr>
          <p:cNvPr id="24" name="Picture 23" descr="Connected LOGO.jpg"/>
          <p:cNvPicPr>
            <a:picLocks noChangeAspect="1"/>
          </p:cNvPicPr>
          <p:nvPr/>
        </p:nvPicPr>
        <p:blipFill>
          <a:blip r:embed="rId2" cstate="print"/>
          <a:stretch>
            <a:fillRect/>
          </a:stretch>
        </p:blipFill>
        <p:spPr>
          <a:xfrm>
            <a:off x="7162800" y="5562600"/>
            <a:ext cx="1752600" cy="107381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828800" y="381000"/>
            <a:ext cx="6934200" cy="563562"/>
          </a:xfrm>
        </p:spPr>
        <p:txBody>
          <a:bodyPr/>
          <a:lstStyle/>
          <a:p>
            <a:r>
              <a:rPr lang="en-US" sz="2800" dirty="0" smtClean="0"/>
              <a:t>Change in the Michigan Youth Program</a:t>
            </a:r>
            <a:endParaRPr lang="en-US" sz="2800" dirty="0"/>
          </a:p>
        </p:txBody>
      </p:sp>
      <p:pic>
        <p:nvPicPr>
          <p:cNvPr id="24" name="Picture 23" descr="Connected LOGO.jpg"/>
          <p:cNvPicPr>
            <a:picLocks noChangeAspect="1"/>
          </p:cNvPicPr>
          <p:nvPr/>
        </p:nvPicPr>
        <p:blipFill>
          <a:blip r:embed="rId2" cstate="print"/>
          <a:stretch>
            <a:fillRect/>
          </a:stretch>
        </p:blipFill>
        <p:spPr>
          <a:xfrm>
            <a:off x="7162800" y="5562600"/>
            <a:ext cx="1752600" cy="1073815"/>
          </a:xfrm>
          <a:prstGeom prst="rect">
            <a:avLst/>
          </a:prstGeom>
        </p:spPr>
      </p:pic>
      <p:sp>
        <p:nvSpPr>
          <p:cNvPr id="20" name="TextBox 19"/>
          <p:cNvSpPr txBox="1"/>
          <p:nvPr/>
        </p:nvSpPr>
        <p:spPr>
          <a:xfrm>
            <a:off x="990600" y="990600"/>
            <a:ext cx="6781800" cy="5170646"/>
          </a:xfrm>
          <a:prstGeom prst="rect">
            <a:avLst/>
          </a:prstGeom>
          <a:noFill/>
        </p:spPr>
        <p:txBody>
          <a:bodyPr wrap="square" rtlCol="0">
            <a:spAutoFit/>
          </a:bodyPr>
          <a:lstStyle/>
          <a:p>
            <a:endParaRPr lang="en-US" dirty="0" smtClean="0"/>
          </a:p>
          <a:p>
            <a:pPr>
              <a:buFont typeface="Wingdings" pitchFamily="2" charset="2"/>
              <a:buChar char="§"/>
            </a:pPr>
            <a:r>
              <a:rPr lang="en-US" sz="2400" dirty="0"/>
              <a:t> </a:t>
            </a:r>
            <a:r>
              <a:rPr lang="en-US" sz="2400" dirty="0" smtClean="0"/>
              <a:t>Thank You so much for the support and patience CMARC!</a:t>
            </a:r>
          </a:p>
          <a:p>
            <a:pPr>
              <a:buFont typeface="Wingdings" pitchFamily="2" charset="2"/>
              <a:buChar char="§"/>
            </a:pPr>
            <a:endParaRPr lang="en-US" sz="2400" dirty="0"/>
          </a:p>
          <a:p>
            <a:pPr>
              <a:buFont typeface="Wingdings" pitchFamily="2" charset="2"/>
              <a:buChar char="§"/>
            </a:pPr>
            <a:r>
              <a:rPr lang="en-US" sz="2400" dirty="0" smtClean="0"/>
              <a:t>I’m very excited about all of the great changes and improvements we are going to start seeing for Michigan Youth!  This has all come together in about the past month and it has been hard to keep quiet!</a:t>
            </a:r>
            <a:endParaRPr lang="en-US" sz="2400" dirty="0"/>
          </a:p>
          <a:p>
            <a:pPr>
              <a:buFont typeface="Wingdings" pitchFamily="2" charset="2"/>
              <a:buChar char="§"/>
            </a:pPr>
            <a:endParaRPr lang="en-US" sz="2400" dirty="0" smtClean="0"/>
          </a:p>
          <a:p>
            <a:pPr>
              <a:buFont typeface="Wingdings" pitchFamily="2" charset="2"/>
              <a:buChar char="§"/>
            </a:pPr>
            <a:r>
              <a:rPr lang="en-US" sz="2400" dirty="0" smtClean="0"/>
              <a:t>The 3 major topics I’ve announced are all connected and, I can’t say how ecstatic I am that everything has finally materialized.  This is a reality!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Grp="1" noChangeArrowheads="1"/>
          </p:cNvSpPr>
          <p:nvPr>
            <p:ph type="ctrTitle"/>
          </p:nvPr>
        </p:nvSpPr>
        <p:spPr>
          <a:xfrm>
            <a:off x="2286000" y="2743200"/>
            <a:ext cx="6400800" cy="1447800"/>
          </a:xfrm>
        </p:spPr>
        <p:txBody>
          <a:bodyPr/>
          <a:lstStyle/>
          <a:p>
            <a:r>
              <a:rPr lang="en-US" sz="4400" dirty="0" smtClean="0"/>
              <a:t>2010 CMARC Youth Program</a:t>
            </a:r>
            <a:endParaRPr lang="en-US" sz="4400" dirty="0"/>
          </a:p>
        </p:txBody>
      </p:sp>
      <p:pic>
        <p:nvPicPr>
          <p:cNvPr id="67590" name="Picture 6" descr="C:\Users\Corey\Documents\Ham Radio\CMARC Website\CJB Version\images\cmarcbannery.jpg"/>
          <p:cNvPicPr>
            <a:picLocks noChangeAspect="1" noChangeArrowheads="1"/>
          </p:cNvPicPr>
          <p:nvPr/>
        </p:nvPicPr>
        <p:blipFill>
          <a:blip r:embed="rId2" cstate="print"/>
          <a:srcRect/>
          <a:stretch>
            <a:fillRect/>
          </a:stretch>
        </p:blipFill>
        <p:spPr bwMode="auto">
          <a:xfrm>
            <a:off x="6248400" y="5943600"/>
            <a:ext cx="2743200" cy="700766"/>
          </a:xfrm>
          <a:prstGeom prst="rect">
            <a:avLst/>
          </a:prstGeom>
          <a:noFill/>
        </p:spPr>
      </p:pic>
      <p:sp>
        <p:nvSpPr>
          <p:cNvPr id="4" name="WordArt 3"/>
          <p:cNvSpPr>
            <a:spLocks noChangeArrowheads="1" noChangeShapeType="1" noTextEdit="1"/>
          </p:cNvSpPr>
          <p:nvPr/>
        </p:nvSpPr>
        <p:spPr bwMode="gray">
          <a:xfrm>
            <a:off x="2133600" y="4343400"/>
            <a:ext cx="5029200" cy="685800"/>
          </a:xfrm>
          <a:prstGeom prst="rect">
            <a:avLst/>
          </a:prstGeom>
        </p:spPr>
        <p:txBody>
          <a:bodyPr wrap="none" fromWordArt="1">
            <a:prstTxWarp prst="textDeflate">
              <a:avLst>
                <a:gd name="adj" fmla="val 0"/>
              </a:avLst>
            </a:prstTxWarp>
          </a:bodyPr>
          <a:lstStyle/>
          <a:p>
            <a:pPr algn="ctr"/>
            <a:r>
              <a:rPr lang="en-US" sz="5400" b="1" kern="10" dirty="0">
                <a:ln w="19050">
                  <a:solidFill>
                    <a:schemeClr val="bg1"/>
                  </a:solidFill>
                  <a:round/>
                  <a:headEnd/>
                  <a:tailEnd/>
                </a:ln>
                <a:gradFill rotWithShape="1">
                  <a:gsLst>
                    <a:gs pos="0">
                      <a:schemeClr val="tx2"/>
                    </a:gs>
                    <a:gs pos="100000">
                      <a:schemeClr val="accent1"/>
                    </a:gs>
                  </a:gsLst>
                  <a:lin ang="5400000" scaled="1"/>
                </a:gradFill>
                <a:effectLst>
                  <a:outerShdw dist="35921" dir="2700000" algn="ctr" rotWithShape="0">
                    <a:schemeClr val="bg2">
                      <a:alpha val="50000"/>
                    </a:schemeClr>
                  </a:outerShdw>
                </a:effectLst>
                <a:latin typeface="Verdana"/>
                <a:ea typeface="Verdana"/>
                <a:cs typeface="Verdana"/>
              </a:rPr>
              <a:t>Thank You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5" name="AutoShape 65"/>
          <p:cNvSpPr>
            <a:spLocks noChangeArrowheads="1"/>
          </p:cNvSpPr>
          <p:nvPr/>
        </p:nvSpPr>
        <p:spPr bwMode="auto">
          <a:xfrm>
            <a:off x="2209800" y="2209800"/>
            <a:ext cx="4335463" cy="457200"/>
          </a:xfrm>
          <a:prstGeom prst="roundRect">
            <a:avLst>
              <a:gd name="adj" fmla="val 50000"/>
            </a:avLst>
          </a:prstGeom>
          <a:gradFill rotWithShape="1">
            <a:gsLst>
              <a:gs pos="0">
                <a:srgbClr val="CCECFF"/>
              </a:gs>
              <a:gs pos="100000">
                <a:srgbClr val="CCECFF">
                  <a:gamma/>
                  <a:tint val="0"/>
                  <a:invGamma/>
                </a:srgbClr>
              </a:gs>
            </a:gsLst>
            <a:lin ang="0" scaled="1"/>
          </a:gradFill>
          <a:ln w="28575" algn="ctr">
            <a:solidFill>
              <a:schemeClr val="bg2"/>
            </a:solidFill>
            <a:round/>
            <a:headEnd/>
            <a:tailEnd/>
          </a:ln>
          <a:effectLst/>
        </p:spPr>
        <p:txBody>
          <a:bodyPr wrap="none" anchor="ctr"/>
          <a:lstStyle/>
          <a:p>
            <a:pPr algn="ctr" eaLnBrk="0" hangingPunct="0"/>
            <a:r>
              <a:rPr lang="en-US" dirty="0" smtClean="0"/>
              <a:t>HHS Communications</a:t>
            </a:r>
            <a:endParaRPr lang="en-US" dirty="0"/>
          </a:p>
        </p:txBody>
      </p:sp>
      <p:grpSp>
        <p:nvGrpSpPr>
          <p:cNvPr id="41026" name="Group 66"/>
          <p:cNvGrpSpPr>
            <a:grpSpLocks/>
          </p:cNvGrpSpPr>
          <p:nvPr/>
        </p:nvGrpSpPr>
        <p:grpSpPr bwMode="auto">
          <a:xfrm>
            <a:off x="6172200" y="2286000"/>
            <a:ext cx="333375" cy="304800"/>
            <a:chOff x="2078" y="1680"/>
            <a:chExt cx="1615" cy="1615"/>
          </a:xfrm>
        </p:grpSpPr>
        <p:sp>
          <p:nvSpPr>
            <p:cNvPr id="41027" name="Oval 67"/>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41028" name="Oval 68"/>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41029" name="Oval 69"/>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41030" name="Oval 70"/>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w="38100" algn="ctr">
              <a:noFill/>
              <a:round/>
              <a:headEnd/>
              <a:tailEnd/>
            </a:ln>
            <a:effectLst/>
          </p:spPr>
          <p:txBody>
            <a:bodyPr wrap="none" anchor="ctr">
              <a:spAutoFit/>
            </a:bodyPr>
            <a:lstStyle/>
            <a:p>
              <a:endParaRPr lang="en-US"/>
            </a:p>
          </p:txBody>
        </p:sp>
        <p:sp>
          <p:nvSpPr>
            <p:cNvPr id="41031" name="Oval 71"/>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41032" name="Oval 72"/>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w="38100" algn="ctr">
              <a:noFill/>
              <a:round/>
              <a:headEnd/>
              <a:tailEnd/>
            </a:ln>
            <a:effectLst/>
          </p:spPr>
          <p:txBody>
            <a:bodyPr anchor="ctr">
              <a:spAutoFit/>
            </a:bodyPr>
            <a:lstStyle/>
            <a:p>
              <a:endParaRPr lang="en-US"/>
            </a:p>
          </p:txBody>
        </p:sp>
      </p:grpSp>
      <p:sp>
        <p:nvSpPr>
          <p:cNvPr id="41033" name="AutoShape 73"/>
          <p:cNvSpPr>
            <a:spLocks noChangeArrowheads="1"/>
          </p:cNvSpPr>
          <p:nvPr/>
        </p:nvSpPr>
        <p:spPr bwMode="auto">
          <a:xfrm>
            <a:off x="2209800" y="2895600"/>
            <a:ext cx="4335463" cy="457200"/>
          </a:xfrm>
          <a:prstGeom prst="roundRect">
            <a:avLst>
              <a:gd name="adj" fmla="val 50000"/>
            </a:avLst>
          </a:prstGeom>
          <a:gradFill rotWithShape="1">
            <a:gsLst>
              <a:gs pos="0">
                <a:srgbClr val="CCECFF"/>
              </a:gs>
              <a:gs pos="100000">
                <a:srgbClr val="CCECFF">
                  <a:gamma/>
                  <a:tint val="0"/>
                  <a:invGamma/>
                </a:srgbClr>
              </a:gs>
            </a:gsLst>
            <a:lin ang="0" scaled="1"/>
          </a:gradFill>
          <a:ln w="28575" algn="ctr">
            <a:solidFill>
              <a:schemeClr val="bg2"/>
            </a:solidFill>
            <a:round/>
            <a:headEnd/>
            <a:tailEnd/>
          </a:ln>
          <a:effectLst/>
        </p:spPr>
        <p:txBody>
          <a:bodyPr wrap="none" anchor="ctr"/>
          <a:lstStyle/>
          <a:p>
            <a:pPr algn="ctr" eaLnBrk="0" hangingPunct="0"/>
            <a:r>
              <a:rPr lang="en-US" dirty="0" smtClean="0">
                <a:solidFill>
                  <a:srgbClr val="000000"/>
                </a:solidFill>
              </a:rPr>
              <a:t>MRAY Network</a:t>
            </a:r>
            <a:endParaRPr lang="en-US" dirty="0"/>
          </a:p>
        </p:txBody>
      </p:sp>
      <p:grpSp>
        <p:nvGrpSpPr>
          <p:cNvPr id="41034" name="Group 74"/>
          <p:cNvGrpSpPr>
            <a:grpSpLocks/>
          </p:cNvGrpSpPr>
          <p:nvPr/>
        </p:nvGrpSpPr>
        <p:grpSpPr bwMode="auto">
          <a:xfrm>
            <a:off x="6172200" y="2971800"/>
            <a:ext cx="333375" cy="304800"/>
            <a:chOff x="2078" y="1680"/>
            <a:chExt cx="1615" cy="1615"/>
          </a:xfrm>
        </p:grpSpPr>
        <p:sp>
          <p:nvSpPr>
            <p:cNvPr id="41035" name="Oval 75"/>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41036" name="Oval 76"/>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41037" name="Oval 77"/>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41038" name="Oval 78"/>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w="38100" algn="ctr">
              <a:noFill/>
              <a:round/>
              <a:headEnd/>
              <a:tailEnd/>
            </a:ln>
            <a:effectLst/>
          </p:spPr>
          <p:txBody>
            <a:bodyPr wrap="none" anchor="ctr">
              <a:spAutoFit/>
            </a:bodyPr>
            <a:lstStyle/>
            <a:p>
              <a:endParaRPr lang="en-US"/>
            </a:p>
          </p:txBody>
        </p:sp>
        <p:sp>
          <p:nvSpPr>
            <p:cNvPr id="41039" name="Oval 79"/>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41040" name="Oval 80"/>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w="38100" algn="ctr">
              <a:noFill/>
              <a:round/>
              <a:headEnd/>
              <a:tailEnd/>
            </a:ln>
            <a:effectLst/>
          </p:spPr>
          <p:txBody>
            <a:bodyPr anchor="ctr">
              <a:spAutoFit/>
            </a:bodyPr>
            <a:lstStyle/>
            <a:p>
              <a:endParaRPr lang="en-US"/>
            </a:p>
          </p:txBody>
        </p:sp>
      </p:grpSp>
      <p:sp>
        <p:nvSpPr>
          <p:cNvPr id="41041" name="AutoShape 81"/>
          <p:cNvSpPr>
            <a:spLocks noChangeArrowheads="1"/>
          </p:cNvSpPr>
          <p:nvPr/>
        </p:nvSpPr>
        <p:spPr bwMode="auto">
          <a:xfrm>
            <a:off x="2209800" y="3581400"/>
            <a:ext cx="4335463" cy="457200"/>
          </a:xfrm>
          <a:prstGeom prst="roundRect">
            <a:avLst>
              <a:gd name="adj" fmla="val 50000"/>
            </a:avLst>
          </a:prstGeom>
          <a:gradFill rotWithShape="1">
            <a:gsLst>
              <a:gs pos="0">
                <a:srgbClr val="CCECFF"/>
              </a:gs>
              <a:gs pos="100000">
                <a:srgbClr val="CCECFF">
                  <a:gamma/>
                  <a:tint val="0"/>
                  <a:invGamma/>
                </a:srgbClr>
              </a:gs>
            </a:gsLst>
            <a:lin ang="0" scaled="1"/>
          </a:gradFill>
          <a:ln w="28575" algn="ctr">
            <a:solidFill>
              <a:schemeClr val="bg2"/>
            </a:solidFill>
            <a:round/>
            <a:headEnd/>
            <a:tailEnd/>
          </a:ln>
          <a:effectLst/>
        </p:spPr>
        <p:txBody>
          <a:bodyPr wrap="none" anchor="ctr"/>
          <a:lstStyle/>
          <a:p>
            <a:pPr algn="ctr" eaLnBrk="0" hangingPunct="0"/>
            <a:r>
              <a:rPr lang="en-US" dirty="0" smtClean="0">
                <a:solidFill>
                  <a:srgbClr val="000000"/>
                </a:solidFill>
              </a:rPr>
              <a:t>Position</a:t>
            </a:r>
            <a:endParaRPr lang="en-US" dirty="0"/>
          </a:p>
        </p:txBody>
      </p:sp>
      <p:grpSp>
        <p:nvGrpSpPr>
          <p:cNvPr id="41042" name="Group 82"/>
          <p:cNvGrpSpPr>
            <a:grpSpLocks/>
          </p:cNvGrpSpPr>
          <p:nvPr/>
        </p:nvGrpSpPr>
        <p:grpSpPr bwMode="auto">
          <a:xfrm>
            <a:off x="6172200" y="3657600"/>
            <a:ext cx="333375" cy="304800"/>
            <a:chOff x="2078" y="1680"/>
            <a:chExt cx="1615" cy="1615"/>
          </a:xfrm>
        </p:grpSpPr>
        <p:sp>
          <p:nvSpPr>
            <p:cNvPr id="41043" name="Oval 83"/>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41044" name="Oval 84"/>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41045" name="Oval 85"/>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41046" name="Oval 86"/>
            <p:cNvSpPr>
              <a:spLocks noChangeArrowheads="1"/>
            </p:cNvSpPr>
            <p:nvPr/>
          </p:nvSpPr>
          <p:spPr bwMode="gray">
            <a:xfrm>
              <a:off x="2254" y="1856"/>
              <a:ext cx="1262" cy="1264"/>
            </a:xfrm>
            <a:prstGeom prst="ellipse">
              <a:avLst/>
            </a:prstGeom>
            <a:gradFill rotWithShape="1">
              <a:gsLst>
                <a:gs pos="0">
                  <a:srgbClr val="E35E23">
                    <a:gamma/>
                    <a:shade val="0"/>
                    <a:invGamma/>
                  </a:srgbClr>
                </a:gs>
                <a:gs pos="100000">
                  <a:srgbClr val="E35E23"/>
                </a:gs>
              </a:gsLst>
              <a:lin ang="2700000" scaled="1"/>
            </a:gradFill>
            <a:ln w="38100" algn="ctr">
              <a:noFill/>
              <a:round/>
              <a:headEnd/>
              <a:tailEnd/>
            </a:ln>
            <a:effectLst/>
          </p:spPr>
          <p:txBody>
            <a:bodyPr wrap="none" anchor="ctr">
              <a:spAutoFit/>
            </a:bodyPr>
            <a:lstStyle/>
            <a:p>
              <a:endParaRPr lang="en-US"/>
            </a:p>
          </p:txBody>
        </p:sp>
        <p:sp>
          <p:nvSpPr>
            <p:cNvPr id="41047" name="Oval 87"/>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41048" name="Oval 88"/>
            <p:cNvSpPr>
              <a:spLocks noChangeArrowheads="1"/>
            </p:cNvSpPr>
            <p:nvPr/>
          </p:nvSpPr>
          <p:spPr bwMode="gray">
            <a:xfrm>
              <a:off x="2337" y="1939"/>
              <a:ext cx="1096" cy="1098"/>
            </a:xfrm>
            <a:prstGeom prst="ellipse">
              <a:avLst/>
            </a:prstGeom>
            <a:gradFill rotWithShape="1">
              <a:gsLst>
                <a:gs pos="0">
                  <a:srgbClr val="E35E23"/>
                </a:gs>
                <a:gs pos="100000">
                  <a:srgbClr val="E35E23">
                    <a:gamma/>
                    <a:shade val="48627"/>
                    <a:invGamma/>
                  </a:srgbClr>
                </a:gs>
              </a:gsLst>
              <a:lin ang="2700000" scaled="1"/>
            </a:gradFill>
            <a:ln w="38100" algn="ctr">
              <a:noFill/>
              <a:round/>
              <a:headEnd/>
              <a:tailEnd/>
            </a:ln>
            <a:effectLst/>
          </p:spPr>
          <p:txBody>
            <a:bodyPr anchor="ctr">
              <a:spAutoFit/>
            </a:bodyPr>
            <a:lstStyle/>
            <a:p>
              <a:endParaRPr lang="en-US"/>
            </a:p>
          </p:txBody>
        </p:sp>
      </p:grpSp>
      <p:sp>
        <p:nvSpPr>
          <p:cNvPr id="45" name="Title 44"/>
          <p:cNvSpPr>
            <a:spLocks noGrp="1"/>
          </p:cNvSpPr>
          <p:nvPr>
            <p:ph type="title"/>
          </p:nvPr>
        </p:nvSpPr>
        <p:spPr/>
        <p:txBody>
          <a:bodyPr/>
          <a:lstStyle/>
          <a:p>
            <a:r>
              <a:rPr lang="en-US" dirty="0" smtClean="0"/>
              <a:t>Topics</a:t>
            </a:r>
            <a:endParaRPr lang="en-US" dirty="0"/>
          </a:p>
        </p:txBody>
      </p:sp>
      <p:pic>
        <p:nvPicPr>
          <p:cNvPr id="47" name="Picture 6" descr="C:\Users\Corey\Documents\Ham Radio\CMARC Website\CJB Version\images\cmarcbannery.jpg"/>
          <p:cNvPicPr>
            <a:picLocks noChangeAspect="1" noChangeArrowheads="1"/>
          </p:cNvPicPr>
          <p:nvPr/>
        </p:nvPicPr>
        <p:blipFill>
          <a:blip r:embed="rId2" cstate="print"/>
          <a:srcRect/>
          <a:stretch>
            <a:fillRect/>
          </a:stretch>
        </p:blipFill>
        <p:spPr bwMode="auto">
          <a:xfrm>
            <a:off x="6248400" y="5943600"/>
            <a:ext cx="2743200" cy="70076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p:cNvSpPr>
            <a:spLocks noGrp="1"/>
          </p:cNvSpPr>
          <p:nvPr>
            <p:ph type="title"/>
          </p:nvPr>
        </p:nvSpPr>
        <p:spPr>
          <a:xfrm>
            <a:off x="0" y="1219200"/>
            <a:ext cx="9144000" cy="563562"/>
          </a:xfrm>
        </p:spPr>
        <p:txBody>
          <a:bodyPr/>
          <a:lstStyle/>
          <a:p>
            <a:pPr algn="ctr"/>
            <a:r>
              <a:rPr lang="en-US" sz="4400" dirty="0" smtClean="0"/>
              <a:t>#1 HHS Communications Club</a:t>
            </a:r>
            <a:endParaRPr lang="en-US" sz="4400" dirty="0"/>
          </a:p>
        </p:txBody>
      </p:sp>
      <p:pic>
        <p:nvPicPr>
          <p:cNvPr id="29" name="Picture 28" descr="LOGO.jpg"/>
          <p:cNvPicPr>
            <a:picLocks noChangeAspect="1"/>
          </p:cNvPicPr>
          <p:nvPr/>
        </p:nvPicPr>
        <p:blipFill>
          <a:blip r:embed="rId2" cstate="print"/>
          <a:stretch>
            <a:fillRect/>
          </a:stretch>
        </p:blipFill>
        <p:spPr>
          <a:xfrm>
            <a:off x="1981200" y="1828800"/>
            <a:ext cx="4953000" cy="3846479"/>
          </a:xfrm>
          <a:prstGeom prst="rect">
            <a:avLst/>
          </a:prstGeom>
        </p:spPr>
      </p:pic>
      <p:pic>
        <p:nvPicPr>
          <p:cNvPr id="30" name="Picture 29" descr="LOGO.jpg"/>
          <p:cNvPicPr>
            <a:picLocks noChangeAspect="1"/>
          </p:cNvPicPr>
          <p:nvPr/>
        </p:nvPicPr>
        <p:blipFill>
          <a:blip r:embed="rId3" cstate="print"/>
          <a:stretch>
            <a:fillRect/>
          </a:stretch>
        </p:blipFill>
        <p:spPr>
          <a:xfrm>
            <a:off x="7467600" y="5638800"/>
            <a:ext cx="1312362" cy="101917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228600" y="1066800"/>
            <a:ext cx="7772400" cy="4659312"/>
          </a:xfrm>
        </p:spPr>
        <p:txBody>
          <a:bodyPr/>
          <a:lstStyle/>
          <a:p>
            <a:pPr lvl="1"/>
            <a:r>
              <a:rPr lang="en-US" dirty="0" smtClean="0">
                <a:solidFill>
                  <a:schemeClr val="tx2"/>
                </a:solidFill>
              </a:rPr>
              <a:t>WE HAVE A ROOM!</a:t>
            </a:r>
          </a:p>
          <a:p>
            <a:pPr lvl="2"/>
            <a:r>
              <a:rPr lang="en-US" dirty="0" smtClean="0">
                <a:solidFill>
                  <a:schemeClr val="tx2"/>
                </a:solidFill>
              </a:rPr>
              <a:t>After 3 years of hard work we do have a room for the equipment to be housed in, and a place to meet.</a:t>
            </a:r>
          </a:p>
          <a:p>
            <a:pPr lvl="2"/>
            <a:r>
              <a:rPr lang="en-US" dirty="0" smtClean="0">
                <a:solidFill>
                  <a:schemeClr val="tx2"/>
                </a:solidFill>
              </a:rPr>
              <a:t>The equipment will be behind TWO locked doors.</a:t>
            </a:r>
          </a:p>
          <a:p>
            <a:pPr lvl="2"/>
            <a:r>
              <a:rPr lang="en-US" dirty="0" smtClean="0">
                <a:solidFill>
                  <a:schemeClr val="tx2"/>
                </a:solidFill>
              </a:rPr>
              <a:t>The power to all the equipment will be a key-lock-switch</a:t>
            </a:r>
          </a:p>
          <a:p>
            <a:pPr lvl="2"/>
            <a:r>
              <a:rPr lang="en-US" dirty="0" smtClean="0">
                <a:solidFill>
                  <a:schemeClr val="tx2"/>
                </a:solidFill>
              </a:rPr>
              <a:t>We have talked about housing the equipment inside of cabinets with individual locking doors.</a:t>
            </a:r>
          </a:p>
          <a:p>
            <a:pPr lvl="2"/>
            <a:r>
              <a:rPr lang="en-US" dirty="0" smtClean="0">
                <a:solidFill>
                  <a:schemeClr val="tx2"/>
                </a:solidFill>
              </a:rPr>
              <a:t>This equipment will DEFINITELY be safe.</a:t>
            </a:r>
          </a:p>
          <a:p>
            <a:pPr lvl="2">
              <a:buNone/>
            </a:pPr>
            <a:endParaRPr lang="en-US" dirty="0" smtClean="0">
              <a:solidFill>
                <a:schemeClr val="tx2"/>
              </a:solidFill>
            </a:endParaRPr>
          </a:p>
          <a:p>
            <a:pPr lvl="2">
              <a:buNone/>
            </a:pPr>
            <a:r>
              <a:rPr lang="en-US" dirty="0" smtClean="0">
                <a:solidFill>
                  <a:schemeClr val="tx2"/>
                </a:solidFill>
              </a:rPr>
              <a:t>The room is in a perfect location for shooting video for the video broadcast side of the club!  This will hopefully bring more people into the club so we can teach them about Ham Radio.</a:t>
            </a:r>
          </a:p>
          <a:p>
            <a:pPr lvl="1"/>
            <a:endParaRPr lang="en-US" dirty="0">
              <a:solidFill>
                <a:schemeClr val="tx2"/>
              </a:solidFill>
            </a:endParaRPr>
          </a:p>
        </p:txBody>
      </p:sp>
      <p:sp>
        <p:nvSpPr>
          <p:cNvPr id="13" name="Rectangle 2"/>
          <p:cNvSpPr>
            <a:spLocks noGrp="1" noChangeArrowheads="1"/>
          </p:cNvSpPr>
          <p:nvPr>
            <p:ph type="title"/>
          </p:nvPr>
        </p:nvSpPr>
        <p:spPr>
          <a:xfrm>
            <a:off x="1828800" y="533400"/>
            <a:ext cx="6934200" cy="563563"/>
          </a:xfrm>
        </p:spPr>
        <p:txBody>
          <a:bodyPr/>
          <a:lstStyle/>
          <a:p>
            <a:r>
              <a:rPr lang="en-US" dirty="0" smtClean="0"/>
              <a:t> (#1) HHS Communications Club</a:t>
            </a:r>
            <a:endParaRPr lang="en-US" dirty="0"/>
          </a:p>
        </p:txBody>
      </p:sp>
      <p:pic>
        <p:nvPicPr>
          <p:cNvPr id="17" name="Picture 16" descr="LOGO.jpg"/>
          <p:cNvPicPr>
            <a:picLocks noChangeAspect="1"/>
          </p:cNvPicPr>
          <p:nvPr/>
        </p:nvPicPr>
        <p:blipFill>
          <a:blip r:embed="rId2" cstate="print"/>
          <a:stretch>
            <a:fillRect/>
          </a:stretch>
        </p:blipFill>
        <p:spPr>
          <a:xfrm>
            <a:off x="7467600" y="5638800"/>
            <a:ext cx="1312362" cy="101917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752600" y="350838"/>
            <a:ext cx="7010400" cy="563562"/>
          </a:xfrm>
        </p:spPr>
        <p:txBody>
          <a:bodyPr/>
          <a:lstStyle/>
          <a:p>
            <a:r>
              <a:rPr lang="en-US" sz="3600" dirty="0" smtClean="0"/>
              <a:t>(#1) </a:t>
            </a:r>
            <a:r>
              <a:rPr lang="en-US" sz="2800" dirty="0" smtClean="0"/>
              <a:t>HHS Communication Club Goals</a:t>
            </a:r>
            <a:endParaRPr lang="en-US" sz="2800" dirty="0"/>
          </a:p>
        </p:txBody>
      </p:sp>
      <p:grpSp>
        <p:nvGrpSpPr>
          <p:cNvPr id="74755" name="Group 3"/>
          <p:cNvGrpSpPr>
            <a:grpSpLocks/>
          </p:cNvGrpSpPr>
          <p:nvPr/>
        </p:nvGrpSpPr>
        <p:grpSpPr bwMode="auto">
          <a:xfrm>
            <a:off x="1143000" y="1143000"/>
            <a:ext cx="2170113" cy="4035425"/>
            <a:chOff x="720" y="1296"/>
            <a:chExt cx="1367" cy="2542"/>
          </a:xfrm>
        </p:grpSpPr>
        <p:sp>
          <p:nvSpPr>
            <p:cNvPr id="74756" name="AutoShape 4"/>
            <p:cNvSpPr>
              <a:spLocks noChangeArrowheads="1"/>
            </p:cNvSpPr>
            <p:nvPr/>
          </p:nvSpPr>
          <p:spPr bwMode="gray">
            <a:xfrm>
              <a:off x="720" y="1490"/>
              <a:ext cx="1363" cy="1800"/>
            </a:xfrm>
            <a:prstGeom prst="roundRect">
              <a:avLst>
                <a:gd name="adj" fmla="val 17509"/>
              </a:avLst>
            </a:prstGeom>
            <a:gradFill rotWithShape="1">
              <a:gsLst>
                <a:gs pos="0">
                  <a:srgbClr val="4E91D4"/>
                </a:gs>
                <a:gs pos="100000">
                  <a:srgbClr val="3477A4"/>
                </a:gs>
              </a:gsLst>
              <a:lin ang="2700000" scaled="1"/>
            </a:gradFill>
            <a:ln w="9525">
              <a:noFill/>
              <a:round/>
              <a:headEnd/>
              <a:tailEnd/>
            </a:ln>
            <a:effectLst/>
          </p:spPr>
          <p:txBody>
            <a:bodyPr wrap="none" anchor="ctr"/>
            <a:lstStyle/>
            <a:p>
              <a:endParaRPr lang="en-US"/>
            </a:p>
          </p:txBody>
        </p:sp>
        <p:sp>
          <p:nvSpPr>
            <p:cNvPr id="74757" name="AutoShape 5"/>
            <p:cNvSpPr>
              <a:spLocks noChangeArrowheads="1"/>
            </p:cNvSpPr>
            <p:nvPr/>
          </p:nvSpPr>
          <p:spPr bwMode="gray">
            <a:xfrm>
              <a:off x="741" y="1495"/>
              <a:ext cx="1322" cy="1766"/>
            </a:xfrm>
            <a:prstGeom prst="roundRect">
              <a:avLst>
                <a:gd name="adj" fmla="val 16667"/>
              </a:avLst>
            </a:prstGeom>
            <a:solidFill>
              <a:srgbClr val="3CA1E6"/>
            </a:solidFill>
            <a:ln w="9525">
              <a:noFill/>
              <a:round/>
              <a:headEnd/>
              <a:tailEnd/>
            </a:ln>
            <a:effectLst/>
          </p:spPr>
          <p:txBody>
            <a:bodyPr wrap="none" anchor="ctr"/>
            <a:lstStyle/>
            <a:p>
              <a:endParaRPr lang="en-US"/>
            </a:p>
          </p:txBody>
        </p:sp>
        <p:sp>
          <p:nvSpPr>
            <p:cNvPr id="74758" name="AutoShape 6"/>
            <p:cNvSpPr>
              <a:spLocks noChangeArrowheads="1"/>
            </p:cNvSpPr>
            <p:nvPr/>
          </p:nvSpPr>
          <p:spPr bwMode="gray">
            <a:xfrm>
              <a:off x="752" y="2795"/>
              <a:ext cx="1304" cy="447"/>
            </a:xfrm>
            <a:prstGeom prst="roundRect">
              <a:avLst>
                <a:gd name="adj" fmla="val 50000"/>
              </a:avLst>
            </a:prstGeom>
            <a:gradFill rotWithShape="1">
              <a:gsLst>
                <a:gs pos="0">
                  <a:srgbClr val="3CA1E6">
                    <a:alpha val="0"/>
                  </a:srgbClr>
                </a:gs>
                <a:gs pos="100000">
                  <a:srgbClr val="3CA1E6">
                    <a:gamma/>
                    <a:tint val="51373"/>
                    <a:invGamma/>
                  </a:srgbClr>
                </a:gs>
              </a:gsLst>
              <a:lin ang="5400000" scaled="1"/>
            </a:gradFill>
            <a:ln w="9525">
              <a:noFill/>
              <a:round/>
              <a:headEnd/>
              <a:tailEnd/>
            </a:ln>
            <a:effectLst/>
          </p:spPr>
          <p:txBody>
            <a:bodyPr wrap="none" anchor="ctr"/>
            <a:lstStyle/>
            <a:p>
              <a:endParaRPr lang="en-US"/>
            </a:p>
          </p:txBody>
        </p:sp>
        <p:sp>
          <p:nvSpPr>
            <p:cNvPr id="74759" name="AutoShape 7"/>
            <p:cNvSpPr>
              <a:spLocks noChangeArrowheads="1"/>
            </p:cNvSpPr>
            <p:nvPr/>
          </p:nvSpPr>
          <p:spPr bwMode="gray">
            <a:xfrm>
              <a:off x="752" y="1509"/>
              <a:ext cx="1304" cy="446"/>
            </a:xfrm>
            <a:prstGeom prst="roundRect">
              <a:avLst>
                <a:gd name="adj" fmla="val 50000"/>
              </a:avLst>
            </a:prstGeom>
            <a:gradFill rotWithShape="1">
              <a:gsLst>
                <a:gs pos="0">
                  <a:srgbClr val="3CA1E6">
                    <a:gamma/>
                    <a:tint val="33333"/>
                    <a:invGamma/>
                  </a:srgbClr>
                </a:gs>
                <a:gs pos="100000">
                  <a:srgbClr val="3CA1E6">
                    <a:alpha val="0"/>
                  </a:srgbClr>
                </a:gs>
              </a:gsLst>
              <a:lin ang="5400000" scaled="1"/>
            </a:gradFill>
            <a:ln w="9525">
              <a:noFill/>
              <a:round/>
              <a:headEnd/>
              <a:tailEnd/>
            </a:ln>
            <a:effectLst/>
          </p:spPr>
          <p:txBody>
            <a:bodyPr wrap="none" anchor="ctr"/>
            <a:lstStyle/>
            <a:p>
              <a:endParaRPr lang="en-US"/>
            </a:p>
          </p:txBody>
        </p:sp>
        <p:sp>
          <p:nvSpPr>
            <p:cNvPr id="74760" name="AutoShape 8"/>
            <p:cNvSpPr>
              <a:spLocks noChangeArrowheads="1"/>
            </p:cNvSpPr>
            <p:nvPr/>
          </p:nvSpPr>
          <p:spPr bwMode="gray">
            <a:xfrm>
              <a:off x="724" y="3290"/>
              <a:ext cx="1363" cy="548"/>
            </a:xfrm>
            <a:prstGeom prst="roundRect">
              <a:avLst>
                <a:gd name="adj" fmla="val 40389"/>
              </a:avLst>
            </a:prstGeom>
            <a:gradFill rotWithShape="1">
              <a:gsLst>
                <a:gs pos="0">
                  <a:srgbClr val="729EB4"/>
                </a:gs>
                <a:gs pos="100000">
                  <a:schemeClr val="bg1"/>
                </a:gs>
              </a:gsLst>
              <a:lin ang="5400000" scaled="1"/>
            </a:gradFill>
            <a:ln w="9525">
              <a:noFill/>
              <a:round/>
              <a:headEnd/>
              <a:tailEnd/>
            </a:ln>
            <a:effectLst/>
          </p:spPr>
          <p:txBody>
            <a:bodyPr wrap="none" anchor="ctr"/>
            <a:lstStyle/>
            <a:p>
              <a:endParaRPr lang="en-US"/>
            </a:p>
          </p:txBody>
        </p:sp>
        <p:sp>
          <p:nvSpPr>
            <p:cNvPr id="74761" name="AutoShape 9"/>
            <p:cNvSpPr>
              <a:spLocks noChangeArrowheads="1"/>
            </p:cNvSpPr>
            <p:nvPr/>
          </p:nvSpPr>
          <p:spPr bwMode="gray">
            <a:xfrm>
              <a:off x="752" y="3305"/>
              <a:ext cx="1304" cy="487"/>
            </a:xfrm>
            <a:prstGeom prst="roundRect">
              <a:avLst>
                <a:gd name="adj" fmla="val 50000"/>
              </a:avLst>
            </a:prstGeom>
            <a:gradFill rotWithShape="1">
              <a:gsLst>
                <a:gs pos="0">
                  <a:srgbClr val="7DAFD4"/>
                </a:gs>
                <a:gs pos="100000">
                  <a:schemeClr val="bg1"/>
                </a:gs>
              </a:gsLst>
              <a:lin ang="5400000" scaled="1"/>
            </a:gradFill>
            <a:ln w="9525">
              <a:noFill/>
              <a:round/>
              <a:headEnd/>
              <a:tailEnd/>
            </a:ln>
            <a:effectLst/>
          </p:spPr>
          <p:txBody>
            <a:bodyPr wrap="none" anchor="ctr"/>
            <a:lstStyle/>
            <a:p>
              <a:endParaRPr lang="en-US"/>
            </a:p>
          </p:txBody>
        </p:sp>
        <p:grpSp>
          <p:nvGrpSpPr>
            <p:cNvPr id="74762" name="Group 10"/>
            <p:cNvGrpSpPr>
              <a:grpSpLocks/>
            </p:cNvGrpSpPr>
            <p:nvPr/>
          </p:nvGrpSpPr>
          <p:grpSpPr bwMode="auto">
            <a:xfrm>
              <a:off x="1189" y="1296"/>
              <a:ext cx="405" cy="405"/>
              <a:chOff x="1289" y="582"/>
              <a:chExt cx="668" cy="668"/>
            </a:xfrm>
          </p:grpSpPr>
          <p:sp>
            <p:nvSpPr>
              <p:cNvPr id="74763" name="Oval 11"/>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spAutoFit/>
              </a:bodyPr>
              <a:lstStyle/>
              <a:p>
                <a:endParaRPr lang="en-US"/>
              </a:p>
            </p:txBody>
          </p:sp>
          <p:sp>
            <p:nvSpPr>
              <p:cNvPr id="74764" name="Oval 12"/>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74765" name="Oval 13"/>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74766" name="Oval 14"/>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74767" name="Oval 15"/>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sp>
          <p:nvSpPr>
            <p:cNvPr id="74768" name="Text Box 16"/>
            <p:cNvSpPr txBox="1">
              <a:spLocks noChangeArrowheads="1"/>
            </p:cNvSpPr>
            <p:nvPr/>
          </p:nvSpPr>
          <p:spPr bwMode="gray">
            <a:xfrm>
              <a:off x="1276" y="1354"/>
              <a:ext cx="223" cy="288"/>
            </a:xfrm>
            <a:prstGeom prst="rect">
              <a:avLst/>
            </a:prstGeom>
            <a:noFill/>
            <a:ln w="9525" algn="ctr">
              <a:noFill/>
              <a:miter lim="800000"/>
              <a:headEnd/>
              <a:tailEnd/>
            </a:ln>
            <a:effectLst/>
          </p:spPr>
          <p:txBody>
            <a:bodyPr wrap="none">
              <a:spAutoFit/>
            </a:bodyPr>
            <a:lstStyle/>
            <a:p>
              <a:pPr algn="ctr"/>
              <a:r>
                <a:rPr lang="en-US" sz="2400">
                  <a:solidFill>
                    <a:srgbClr val="000000"/>
                  </a:solidFill>
                </a:rPr>
                <a:t>1</a:t>
              </a:r>
              <a:endParaRPr lang="en-US"/>
            </a:p>
          </p:txBody>
        </p:sp>
        <p:sp>
          <p:nvSpPr>
            <p:cNvPr id="74769" name="Text Box 17"/>
            <p:cNvSpPr txBox="1">
              <a:spLocks noChangeArrowheads="1"/>
            </p:cNvSpPr>
            <p:nvPr/>
          </p:nvSpPr>
          <p:spPr bwMode="gray">
            <a:xfrm>
              <a:off x="768" y="1776"/>
              <a:ext cx="1296" cy="1144"/>
            </a:xfrm>
            <a:prstGeom prst="rect">
              <a:avLst/>
            </a:prstGeom>
            <a:noFill/>
            <a:ln w="9525" algn="ctr">
              <a:noFill/>
              <a:miter lim="800000"/>
              <a:headEnd/>
              <a:tailEnd/>
            </a:ln>
            <a:effectLst/>
          </p:spPr>
          <p:txBody>
            <a:bodyPr>
              <a:spAutoFit/>
            </a:bodyPr>
            <a:lstStyle/>
            <a:p>
              <a:r>
                <a:rPr lang="en-US" sz="1400" dirty="0" smtClean="0">
                  <a:solidFill>
                    <a:srgbClr val="000000"/>
                  </a:solidFill>
                  <a:latin typeface="Verdana" pitchFamily="34" charset="0"/>
                </a:rPr>
                <a:t>We have the room, we have been approved as a club.  We’re good to go.</a:t>
              </a:r>
            </a:p>
            <a:p>
              <a:endParaRPr lang="en-US" sz="1400" dirty="0">
                <a:solidFill>
                  <a:srgbClr val="000000"/>
                </a:solidFill>
                <a:latin typeface="Verdana" pitchFamily="34" charset="0"/>
              </a:endParaRPr>
            </a:p>
            <a:p>
              <a:r>
                <a:rPr lang="en-US" sz="1400" b="1" i="1" dirty="0" smtClean="0">
                  <a:solidFill>
                    <a:srgbClr val="000000"/>
                  </a:solidFill>
                  <a:latin typeface="Verdana" pitchFamily="34" charset="0"/>
                </a:rPr>
                <a:t>Let’s get this equipment IN the room!</a:t>
              </a:r>
              <a:endParaRPr lang="en-US" b="1" i="1" dirty="0"/>
            </a:p>
          </p:txBody>
        </p:sp>
      </p:grpSp>
      <p:grpSp>
        <p:nvGrpSpPr>
          <p:cNvPr id="74770" name="Group 18"/>
          <p:cNvGrpSpPr>
            <a:grpSpLocks/>
          </p:cNvGrpSpPr>
          <p:nvPr/>
        </p:nvGrpSpPr>
        <p:grpSpPr bwMode="auto">
          <a:xfrm>
            <a:off x="3505200" y="1143000"/>
            <a:ext cx="2166938" cy="4035425"/>
            <a:chOff x="2208" y="1296"/>
            <a:chExt cx="1365" cy="2542"/>
          </a:xfrm>
        </p:grpSpPr>
        <p:sp>
          <p:nvSpPr>
            <p:cNvPr id="74771" name="AutoShape 19"/>
            <p:cNvSpPr>
              <a:spLocks noChangeArrowheads="1"/>
            </p:cNvSpPr>
            <p:nvPr/>
          </p:nvSpPr>
          <p:spPr bwMode="gray">
            <a:xfrm>
              <a:off x="2208" y="1490"/>
              <a:ext cx="1363" cy="1800"/>
            </a:xfrm>
            <a:prstGeom prst="roundRect">
              <a:avLst>
                <a:gd name="adj" fmla="val 17509"/>
              </a:avLst>
            </a:prstGeom>
            <a:gradFill rotWithShape="1">
              <a:gsLst>
                <a:gs pos="0">
                  <a:srgbClr val="34B034"/>
                </a:gs>
                <a:gs pos="100000">
                  <a:srgbClr val="3F8B4A"/>
                </a:gs>
              </a:gsLst>
              <a:lin ang="2700000" scaled="1"/>
            </a:gradFill>
            <a:ln w="9525">
              <a:noFill/>
              <a:round/>
              <a:headEnd/>
              <a:tailEnd/>
            </a:ln>
            <a:effectLst/>
          </p:spPr>
          <p:txBody>
            <a:bodyPr wrap="none" anchor="ctr"/>
            <a:lstStyle/>
            <a:p>
              <a:endParaRPr lang="en-US"/>
            </a:p>
          </p:txBody>
        </p:sp>
        <p:sp>
          <p:nvSpPr>
            <p:cNvPr id="74772" name="AutoShape 20"/>
            <p:cNvSpPr>
              <a:spLocks noChangeArrowheads="1"/>
            </p:cNvSpPr>
            <p:nvPr/>
          </p:nvSpPr>
          <p:spPr bwMode="gray">
            <a:xfrm>
              <a:off x="2229" y="1495"/>
              <a:ext cx="1322" cy="1766"/>
            </a:xfrm>
            <a:prstGeom prst="roundRect">
              <a:avLst>
                <a:gd name="adj" fmla="val 16667"/>
              </a:avLst>
            </a:prstGeom>
            <a:solidFill>
              <a:srgbClr val="73E77E"/>
            </a:solidFill>
            <a:ln w="9525">
              <a:noFill/>
              <a:round/>
              <a:headEnd/>
              <a:tailEnd/>
            </a:ln>
            <a:effectLst/>
          </p:spPr>
          <p:txBody>
            <a:bodyPr wrap="none" anchor="ctr"/>
            <a:lstStyle/>
            <a:p>
              <a:endParaRPr lang="en-US"/>
            </a:p>
          </p:txBody>
        </p:sp>
        <p:sp>
          <p:nvSpPr>
            <p:cNvPr id="74773" name="AutoShape 21"/>
            <p:cNvSpPr>
              <a:spLocks noChangeArrowheads="1"/>
            </p:cNvSpPr>
            <p:nvPr/>
          </p:nvSpPr>
          <p:spPr bwMode="gray">
            <a:xfrm>
              <a:off x="2240" y="2795"/>
              <a:ext cx="1304" cy="447"/>
            </a:xfrm>
            <a:prstGeom prst="roundRect">
              <a:avLst>
                <a:gd name="adj" fmla="val 50000"/>
              </a:avLst>
            </a:prstGeom>
            <a:gradFill rotWithShape="1">
              <a:gsLst>
                <a:gs pos="0">
                  <a:srgbClr val="73E77E"/>
                </a:gs>
                <a:gs pos="100000">
                  <a:srgbClr val="73E77E">
                    <a:gamma/>
                    <a:tint val="54510"/>
                    <a:invGamma/>
                  </a:srgbClr>
                </a:gs>
              </a:gsLst>
              <a:lin ang="5400000" scaled="1"/>
            </a:gradFill>
            <a:ln w="9525">
              <a:noFill/>
              <a:round/>
              <a:headEnd/>
              <a:tailEnd/>
            </a:ln>
            <a:effectLst/>
          </p:spPr>
          <p:txBody>
            <a:bodyPr wrap="none" anchor="ctr"/>
            <a:lstStyle/>
            <a:p>
              <a:endParaRPr lang="en-US"/>
            </a:p>
          </p:txBody>
        </p:sp>
        <p:sp>
          <p:nvSpPr>
            <p:cNvPr id="74774" name="AutoShape 22"/>
            <p:cNvSpPr>
              <a:spLocks noChangeArrowheads="1"/>
            </p:cNvSpPr>
            <p:nvPr/>
          </p:nvSpPr>
          <p:spPr bwMode="gray">
            <a:xfrm>
              <a:off x="2240" y="1509"/>
              <a:ext cx="1304" cy="446"/>
            </a:xfrm>
            <a:prstGeom prst="roundRect">
              <a:avLst>
                <a:gd name="adj" fmla="val 50000"/>
              </a:avLst>
            </a:prstGeom>
            <a:gradFill rotWithShape="1">
              <a:gsLst>
                <a:gs pos="0">
                  <a:srgbClr val="73E77E">
                    <a:gamma/>
                    <a:tint val="33333"/>
                    <a:invGamma/>
                  </a:srgbClr>
                </a:gs>
                <a:gs pos="100000">
                  <a:srgbClr val="73E77E"/>
                </a:gs>
              </a:gsLst>
              <a:lin ang="5400000" scaled="1"/>
            </a:gradFill>
            <a:ln w="9525">
              <a:noFill/>
              <a:round/>
              <a:headEnd/>
              <a:tailEnd/>
            </a:ln>
            <a:effectLst/>
          </p:spPr>
          <p:txBody>
            <a:bodyPr wrap="none" anchor="ctr"/>
            <a:lstStyle/>
            <a:p>
              <a:endParaRPr lang="en-US"/>
            </a:p>
          </p:txBody>
        </p:sp>
        <p:sp>
          <p:nvSpPr>
            <p:cNvPr id="74775" name="Oval 23"/>
            <p:cNvSpPr>
              <a:spLocks noChangeArrowheads="1"/>
            </p:cNvSpPr>
            <p:nvPr/>
          </p:nvSpPr>
          <p:spPr bwMode="gray">
            <a:xfrm>
              <a:off x="2677" y="1296"/>
              <a:ext cx="405" cy="405"/>
            </a:xfrm>
            <a:prstGeom prst="ellipse">
              <a:avLst/>
            </a:prstGeom>
            <a:solidFill>
              <a:srgbClr val="333333"/>
            </a:solidFill>
            <a:ln w="38100" algn="ctr">
              <a:noFill/>
              <a:round/>
              <a:headEnd/>
              <a:tailEnd/>
            </a:ln>
            <a:effectLst/>
          </p:spPr>
          <p:txBody>
            <a:bodyPr anchor="ctr">
              <a:spAutoFit/>
            </a:bodyPr>
            <a:lstStyle/>
            <a:p>
              <a:endParaRPr lang="en-US"/>
            </a:p>
          </p:txBody>
        </p:sp>
        <p:sp>
          <p:nvSpPr>
            <p:cNvPr id="74776" name="Oval 24"/>
            <p:cNvSpPr>
              <a:spLocks noChangeArrowheads="1"/>
            </p:cNvSpPr>
            <p:nvPr/>
          </p:nvSpPr>
          <p:spPr bwMode="gray">
            <a:xfrm>
              <a:off x="2681" y="1299"/>
              <a:ext cx="392" cy="39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74777" name="Oval 25"/>
            <p:cNvSpPr>
              <a:spLocks noChangeArrowheads="1"/>
            </p:cNvSpPr>
            <p:nvPr/>
          </p:nvSpPr>
          <p:spPr bwMode="gray">
            <a:xfrm>
              <a:off x="2686" y="1301"/>
              <a:ext cx="383" cy="383"/>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74778" name="Oval 26"/>
            <p:cNvSpPr>
              <a:spLocks noChangeArrowheads="1"/>
            </p:cNvSpPr>
            <p:nvPr/>
          </p:nvSpPr>
          <p:spPr bwMode="gray">
            <a:xfrm>
              <a:off x="2690" y="1305"/>
              <a:ext cx="364" cy="357"/>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74779" name="Oval 27"/>
            <p:cNvSpPr>
              <a:spLocks noChangeArrowheads="1"/>
            </p:cNvSpPr>
            <p:nvPr/>
          </p:nvSpPr>
          <p:spPr bwMode="gray">
            <a:xfrm>
              <a:off x="2712" y="1315"/>
              <a:ext cx="323" cy="290"/>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sp>
          <p:nvSpPr>
            <p:cNvPr id="74780" name="Text Box 28"/>
            <p:cNvSpPr txBox="1">
              <a:spLocks noChangeArrowheads="1"/>
            </p:cNvSpPr>
            <p:nvPr/>
          </p:nvSpPr>
          <p:spPr bwMode="gray">
            <a:xfrm>
              <a:off x="2764" y="1354"/>
              <a:ext cx="223" cy="288"/>
            </a:xfrm>
            <a:prstGeom prst="rect">
              <a:avLst/>
            </a:prstGeom>
            <a:noFill/>
            <a:ln w="9525" algn="ctr">
              <a:noFill/>
              <a:miter lim="800000"/>
              <a:headEnd/>
              <a:tailEnd/>
            </a:ln>
            <a:effectLst/>
          </p:spPr>
          <p:txBody>
            <a:bodyPr wrap="none">
              <a:spAutoFit/>
            </a:bodyPr>
            <a:lstStyle/>
            <a:p>
              <a:pPr algn="ctr"/>
              <a:r>
                <a:rPr lang="en-US" sz="2400">
                  <a:solidFill>
                    <a:srgbClr val="000000"/>
                  </a:solidFill>
                </a:rPr>
                <a:t>2</a:t>
              </a:r>
              <a:endParaRPr lang="en-US"/>
            </a:p>
          </p:txBody>
        </p:sp>
        <p:sp>
          <p:nvSpPr>
            <p:cNvPr id="74781" name="Text Box 29"/>
            <p:cNvSpPr txBox="1">
              <a:spLocks noChangeArrowheads="1"/>
            </p:cNvSpPr>
            <p:nvPr/>
          </p:nvSpPr>
          <p:spPr bwMode="gray">
            <a:xfrm>
              <a:off x="2256" y="1776"/>
              <a:ext cx="1296" cy="1144"/>
            </a:xfrm>
            <a:prstGeom prst="rect">
              <a:avLst/>
            </a:prstGeom>
            <a:noFill/>
            <a:ln w="9525" algn="ctr">
              <a:noFill/>
              <a:miter lim="800000"/>
              <a:headEnd/>
              <a:tailEnd/>
            </a:ln>
            <a:effectLst/>
          </p:spPr>
          <p:txBody>
            <a:bodyPr>
              <a:spAutoFit/>
            </a:bodyPr>
            <a:lstStyle/>
            <a:p>
              <a:r>
                <a:rPr lang="en-US" sz="1400" dirty="0" smtClean="0"/>
                <a:t>We have 3 members already who are licensed Amateur Radio Operators.</a:t>
              </a:r>
            </a:p>
            <a:p>
              <a:endParaRPr lang="en-US" sz="1400" dirty="0"/>
            </a:p>
            <a:p>
              <a:r>
                <a:rPr lang="en-US" sz="1400" b="1" i="1" dirty="0" smtClean="0"/>
                <a:t>It’s time to get more people interested and licensed in our club.</a:t>
              </a:r>
              <a:endParaRPr lang="en-US" sz="1400" b="1" i="1" dirty="0"/>
            </a:p>
          </p:txBody>
        </p:sp>
        <p:sp>
          <p:nvSpPr>
            <p:cNvPr id="74782" name="AutoShape 30"/>
            <p:cNvSpPr>
              <a:spLocks noChangeArrowheads="1"/>
            </p:cNvSpPr>
            <p:nvPr/>
          </p:nvSpPr>
          <p:spPr bwMode="gray">
            <a:xfrm>
              <a:off x="2210" y="3290"/>
              <a:ext cx="1363" cy="548"/>
            </a:xfrm>
            <a:prstGeom prst="roundRect">
              <a:avLst>
                <a:gd name="adj" fmla="val 40389"/>
              </a:avLst>
            </a:prstGeom>
            <a:gradFill rotWithShape="1">
              <a:gsLst>
                <a:gs pos="0">
                  <a:srgbClr val="58A4AE"/>
                </a:gs>
                <a:gs pos="100000">
                  <a:schemeClr val="bg1"/>
                </a:gs>
              </a:gsLst>
              <a:lin ang="5400000" scaled="1"/>
            </a:gradFill>
            <a:ln w="9525">
              <a:noFill/>
              <a:round/>
              <a:headEnd/>
              <a:tailEnd/>
            </a:ln>
            <a:effectLst/>
          </p:spPr>
          <p:txBody>
            <a:bodyPr wrap="none" anchor="ctr"/>
            <a:lstStyle/>
            <a:p>
              <a:endParaRPr lang="en-US"/>
            </a:p>
          </p:txBody>
        </p:sp>
        <p:sp>
          <p:nvSpPr>
            <p:cNvPr id="74783" name="AutoShape 31"/>
            <p:cNvSpPr>
              <a:spLocks noChangeArrowheads="1"/>
            </p:cNvSpPr>
            <p:nvPr/>
          </p:nvSpPr>
          <p:spPr bwMode="gray">
            <a:xfrm>
              <a:off x="2238" y="3305"/>
              <a:ext cx="1304" cy="487"/>
            </a:xfrm>
            <a:prstGeom prst="roundRect">
              <a:avLst>
                <a:gd name="adj" fmla="val 50000"/>
              </a:avLst>
            </a:prstGeom>
            <a:gradFill rotWithShape="1">
              <a:gsLst>
                <a:gs pos="0">
                  <a:srgbClr val="72B2BB"/>
                </a:gs>
                <a:gs pos="100000">
                  <a:schemeClr val="bg1"/>
                </a:gs>
              </a:gsLst>
              <a:lin ang="5400000" scaled="1"/>
            </a:gradFill>
            <a:ln w="9525">
              <a:noFill/>
              <a:round/>
              <a:headEnd/>
              <a:tailEnd/>
            </a:ln>
            <a:effectLst/>
          </p:spPr>
          <p:txBody>
            <a:bodyPr wrap="none" anchor="ctr"/>
            <a:lstStyle/>
            <a:p>
              <a:endParaRPr lang="en-US"/>
            </a:p>
          </p:txBody>
        </p:sp>
      </p:grpSp>
      <p:grpSp>
        <p:nvGrpSpPr>
          <p:cNvPr id="74784" name="Group 32"/>
          <p:cNvGrpSpPr>
            <a:grpSpLocks/>
          </p:cNvGrpSpPr>
          <p:nvPr/>
        </p:nvGrpSpPr>
        <p:grpSpPr bwMode="auto">
          <a:xfrm>
            <a:off x="5861050" y="1143000"/>
            <a:ext cx="2170113" cy="4035425"/>
            <a:chOff x="3692" y="1296"/>
            <a:chExt cx="1367" cy="2542"/>
          </a:xfrm>
        </p:grpSpPr>
        <p:sp>
          <p:nvSpPr>
            <p:cNvPr id="74785" name="AutoShape 33"/>
            <p:cNvSpPr>
              <a:spLocks noChangeArrowheads="1"/>
            </p:cNvSpPr>
            <p:nvPr/>
          </p:nvSpPr>
          <p:spPr bwMode="gray">
            <a:xfrm>
              <a:off x="3696" y="1490"/>
              <a:ext cx="1363" cy="1800"/>
            </a:xfrm>
            <a:prstGeom prst="roundRect">
              <a:avLst>
                <a:gd name="adj" fmla="val 17509"/>
              </a:avLst>
            </a:prstGeom>
            <a:gradFill rotWithShape="1">
              <a:gsLst>
                <a:gs pos="0">
                  <a:srgbClr val="B59F43"/>
                </a:gs>
                <a:gs pos="100000">
                  <a:srgbClr val="8F8849"/>
                </a:gs>
              </a:gsLst>
              <a:lin ang="2700000" scaled="1"/>
            </a:gradFill>
            <a:ln w="9525">
              <a:noFill/>
              <a:round/>
              <a:headEnd/>
              <a:tailEnd/>
            </a:ln>
            <a:effectLst/>
          </p:spPr>
          <p:txBody>
            <a:bodyPr wrap="none" anchor="ctr"/>
            <a:lstStyle/>
            <a:p>
              <a:endParaRPr lang="en-US"/>
            </a:p>
          </p:txBody>
        </p:sp>
        <p:sp>
          <p:nvSpPr>
            <p:cNvPr id="74786" name="AutoShape 34"/>
            <p:cNvSpPr>
              <a:spLocks noChangeArrowheads="1"/>
            </p:cNvSpPr>
            <p:nvPr/>
          </p:nvSpPr>
          <p:spPr bwMode="gray">
            <a:xfrm>
              <a:off x="3717" y="1495"/>
              <a:ext cx="1322" cy="1766"/>
            </a:xfrm>
            <a:prstGeom prst="roundRect">
              <a:avLst>
                <a:gd name="adj" fmla="val 16667"/>
              </a:avLst>
            </a:prstGeom>
            <a:solidFill>
              <a:srgbClr val="E9E065"/>
            </a:solidFill>
            <a:ln w="9525">
              <a:noFill/>
              <a:round/>
              <a:headEnd/>
              <a:tailEnd/>
            </a:ln>
            <a:effectLst/>
          </p:spPr>
          <p:txBody>
            <a:bodyPr wrap="none" anchor="ctr"/>
            <a:lstStyle/>
            <a:p>
              <a:endParaRPr lang="en-US"/>
            </a:p>
          </p:txBody>
        </p:sp>
        <p:sp>
          <p:nvSpPr>
            <p:cNvPr id="74787" name="AutoShape 35"/>
            <p:cNvSpPr>
              <a:spLocks noChangeArrowheads="1"/>
            </p:cNvSpPr>
            <p:nvPr/>
          </p:nvSpPr>
          <p:spPr bwMode="gray">
            <a:xfrm>
              <a:off x="3728" y="2795"/>
              <a:ext cx="1304" cy="447"/>
            </a:xfrm>
            <a:prstGeom prst="roundRect">
              <a:avLst>
                <a:gd name="adj" fmla="val 50000"/>
              </a:avLst>
            </a:prstGeom>
            <a:gradFill rotWithShape="1">
              <a:gsLst>
                <a:gs pos="0">
                  <a:srgbClr val="E9E065"/>
                </a:gs>
                <a:gs pos="100000">
                  <a:srgbClr val="E9E065">
                    <a:gamma/>
                    <a:tint val="57647"/>
                    <a:invGamma/>
                  </a:srgbClr>
                </a:gs>
              </a:gsLst>
              <a:lin ang="5400000" scaled="1"/>
            </a:gradFill>
            <a:ln w="9525">
              <a:noFill/>
              <a:round/>
              <a:headEnd/>
              <a:tailEnd/>
            </a:ln>
            <a:effectLst/>
          </p:spPr>
          <p:txBody>
            <a:bodyPr wrap="none" anchor="ctr"/>
            <a:lstStyle/>
            <a:p>
              <a:endParaRPr lang="en-US"/>
            </a:p>
          </p:txBody>
        </p:sp>
        <p:sp>
          <p:nvSpPr>
            <p:cNvPr id="74788" name="AutoShape 36"/>
            <p:cNvSpPr>
              <a:spLocks noChangeArrowheads="1"/>
            </p:cNvSpPr>
            <p:nvPr/>
          </p:nvSpPr>
          <p:spPr bwMode="gray">
            <a:xfrm>
              <a:off x="3728" y="1509"/>
              <a:ext cx="1304" cy="446"/>
            </a:xfrm>
            <a:prstGeom prst="roundRect">
              <a:avLst>
                <a:gd name="adj" fmla="val 50000"/>
              </a:avLst>
            </a:prstGeom>
            <a:gradFill rotWithShape="1">
              <a:gsLst>
                <a:gs pos="0">
                  <a:srgbClr val="E9E065">
                    <a:gamma/>
                    <a:tint val="33333"/>
                    <a:invGamma/>
                  </a:srgbClr>
                </a:gs>
                <a:gs pos="100000">
                  <a:srgbClr val="E9E065"/>
                </a:gs>
              </a:gsLst>
              <a:lin ang="5400000" scaled="1"/>
            </a:gradFill>
            <a:ln w="9525">
              <a:noFill/>
              <a:round/>
              <a:headEnd/>
              <a:tailEnd/>
            </a:ln>
            <a:effectLst/>
          </p:spPr>
          <p:txBody>
            <a:bodyPr wrap="none" anchor="ctr"/>
            <a:lstStyle/>
            <a:p>
              <a:endParaRPr lang="en-US"/>
            </a:p>
          </p:txBody>
        </p:sp>
        <p:grpSp>
          <p:nvGrpSpPr>
            <p:cNvPr id="74789" name="Group 37"/>
            <p:cNvGrpSpPr>
              <a:grpSpLocks/>
            </p:cNvGrpSpPr>
            <p:nvPr/>
          </p:nvGrpSpPr>
          <p:grpSpPr bwMode="auto">
            <a:xfrm>
              <a:off x="4165" y="1296"/>
              <a:ext cx="405" cy="405"/>
              <a:chOff x="1289" y="582"/>
              <a:chExt cx="668" cy="668"/>
            </a:xfrm>
          </p:grpSpPr>
          <p:sp>
            <p:nvSpPr>
              <p:cNvPr id="74790" name="Oval 38"/>
              <p:cNvSpPr>
                <a:spLocks noChangeArrowheads="1"/>
              </p:cNvSpPr>
              <p:nvPr/>
            </p:nvSpPr>
            <p:spPr bwMode="gray">
              <a:xfrm>
                <a:off x="1289" y="582"/>
                <a:ext cx="668" cy="668"/>
              </a:xfrm>
              <a:prstGeom prst="ellipse">
                <a:avLst/>
              </a:prstGeom>
              <a:solidFill>
                <a:srgbClr val="333333"/>
              </a:solidFill>
              <a:ln w="38100" algn="ctr">
                <a:noFill/>
                <a:round/>
                <a:headEnd/>
                <a:tailEnd/>
              </a:ln>
              <a:effectLst/>
            </p:spPr>
            <p:txBody>
              <a:bodyPr anchor="ctr">
                <a:spAutoFit/>
              </a:bodyPr>
              <a:lstStyle/>
              <a:p>
                <a:endParaRPr lang="en-US"/>
              </a:p>
            </p:txBody>
          </p:sp>
          <p:sp>
            <p:nvSpPr>
              <p:cNvPr id="74791" name="Oval 39"/>
              <p:cNvSpPr>
                <a:spLocks noChangeArrowheads="1"/>
              </p:cNvSpPr>
              <p:nvPr/>
            </p:nvSpPr>
            <p:spPr bwMode="gray">
              <a:xfrm>
                <a:off x="1296" y="587"/>
                <a:ext cx="646" cy="647"/>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74792" name="Oval 40"/>
              <p:cNvSpPr>
                <a:spLocks noChangeArrowheads="1"/>
              </p:cNvSpPr>
              <p:nvPr/>
            </p:nvSpPr>
            <p:spPr bwMode="gray">
              <a:xfrm>
                <a:off x="1304" y="591"/>
                <a:ext cx="631" cy="63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74793" name="Oval 41"/>
              <p:cNvSpPr>
                <a:spLocks noChangeArrowheads="1"/>
              </p:cNvSpPr>
              <p:nvPr/>
            </p:nvSpPr>
            <p:spPr bwMode="gray">
              <a:xfrm>
                <a:off x="1311" y="597"/>
                <a:ext cx="600" cy="589"/>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74794" name="Oval 42"/>
              <p:cNvSpPr>
                <a:spLocks noChangeArrowheads="1"/>
              </p:cNvSpPr>
              <p:nvPr/>
            </p:nvSpPr>
            <p:spPr bwMode="gray">
              <a:xfrm>
                <a:off x="1346" y="613"/>
                <a:ext cx="533" cy="479"/>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sp>
          <p:nvSpPr>
            <p:cNvPr id="74795" name="Text Box 43"/>
            <p:cNvSpPr txBox="1">
              <a:spLocks noChangeArrowheads="1"/>
            </p:cNvSpPr>
            <p:nvPr/>
          </p:nvSpPr>
          <p:spPr bwMode="gray">
            <a:xfrm>
              <a:off x="4252" y="1354"/>
              <a:ext cx="223" cy="288"/>
            </a:xfrm>
            <a:prstGeom prst="rect">
              <a:avLst/>
            </a:prstGeom>
            <a:noFill/>
            <a:ln w="9525" algn="ctr">
              <a:noFill/>
              <a:miter lim="800000"/>
              <a:headEnd/>
              <a:tailEnd/>
            </a:ln>
            <a:effectLst/>
          </p:spPr>
          <p:txBody>
            <a:bodyPr wrap="none">
              <a:spAutoFit/>
            </a:bodyPr>
            <a:lstStyle/>
            <a:p>
              <a:pPr algn="ctr"/>
              <a:r>
                <a:rPr lang="en-US" sz="2400">
                  <a:solidFill>
                    <a:srgbClr val="000000"/>
                  </a:solidFill>
                </a:rPr>
                <a:t>3</a:t>
              </a:r>
              <a:endParaRPr lang="en-US"/>
            </a:p>
          </p:txBody>
        </p:sp>
        <p:sp>
          <p:nvSpPr>
            <p:cNvPr id="74796" name="Text Box 44"/>
            <p:cNvSpPr txBox="1">
              <a:spLocks noChangeArrowheads="1"/>
            </p:cNvSpPr>
            <p:nvPr/>
          </p:nvSpPr>
          <p:spPr bwMode="gray">
            <a:xfrm>
              <a:off x="3744" y="1776"/>
              <a:ext cx="1296" cy="1415"/>
            </a:xfrm>
            <a:prstGeom prst="rect">
              <a:avLst/>
            </a:prstGeom>
            <a:noFill/>
            <a:ln w="9525" algn="ctr">
              <a:noFill/>
              <a:miter lim="800000"/>
              <a:headEnd/>
              <a:tailEnd/>
            </a:ln>
            <a:effectLst/>
          </p:spPr>
          <p:txBody>
            <a:bodyPr>
              <a:spAutoFit/>
            </a:bodyPr>
            <a:lstStyle/>
            <a:p>
              <a:r>
                <a:rPr lang="en-US" sz="1400" dirty="0" smtClean="0"/>
                <a:t>Once our membership grows, it’s time to show the school exactly what this hobby is about.</a:t>
              </a:r>
            </a:p>
            <a:p>
              <a:endParaRPr lang="en-US" sz="1400" dirty="0"/>
            </a:p>
            <a:p>
              <a:r>
                <a:rPr lang="en-US" sz="1400" b="1" i="1" dirty="0" smtClean="0"/>
                <a:t>NASA talks, special events, &amp; emergency services are all great ways to attract more people.</a:t>
              </a:r>
              <a:endParaRPr lang="en-US" sz="1400" b="1" i="1" dirty="0"/>
            </a:p>
          </p:txBody>
        </p:sp>
        <p:sp>
          <p:nvSpPr>
            <p:cNvPr id="74797" name="AutoShape 45"/>
            <p:cNvSpPr>
              <a:spLocks noChangeArrowheads="1"/>
            </p:cNvSpPr>
            <p:nvPr/>
          </p:nvSpPr>
          <p:spPr bwMode="gray">
            <a:xfrm>
              <a:off x="3692" y="3290"/>
              <a:ext cx="1363" cy="548"/>
            </a:xfrm>
            <a:prstGeom prst="roundRect">
              <a:avLst>
                <a:gd name="adj" fmla="val 40389"/>
              </a:avLst>
            </a:prstGeom>
            <a:gradFill rotWithShape="1">
              <a:gsLst>
                <a:gs pos="0">
                  <a:srgbClr val="99BACC"/>
                </a:gs>
                <a:gs pos="100000">
                  <a:schemeClr val="bg1"/>
                </a:gs>
              </a:gsLst>
              <a:lin ang="5400000" scaled="1"/>
            </a:gradFill>
            <a:ln w="9525">
              <a:noFill/>
              <a:round/>
              <a:headEnd/>
              <a:tailEnd/>
            </a:ln>
            <a:effectLst/>
          </p:spPr>
          <p:txBody>
            <a:bodyPr wrap="none" anchor="ctr"/>
            <a:lstStyle/>
            <a:p>
              <a:endParaRPr lang="en-US"/>
            </a:p>
          </p:txBody>
        </p:sp>
        <p:sp>
          <p:nvSpPr>
            <p:cNvPr id="74798" name="AutoShape 46"/>
            <p:cNvSpPr>
              <a:spLocks noChangeArrowheads="1"/>
            </p:cNvSpPr>
            <p:nvPr/>
          </p:nvSpPr>
          <p:spPr bwMode="gray">
            <a:xfrm>
              <a:off x="3720" y="3305"/>
              <a:ext cx="1304" cy="487"/>
            </a:xfrm>
            <a:prstGeom prst="roundRect">
              <a:avLst>
                <a:gd name="adj" fmla="val 50000"/>
              </a:avLst>
            </a:prstGeom>
            <a:gradFill rotWithShape="1">
              <a:gsLst>
                <a:gs pos="0">
                  <a:srgbClr val="C8DAD4"/>
                </a:gs>
                <a:gs pos="100000">
                  <a:srgbClr val="FFFFFF"/>
                </a:gs>
              </a:gsLst>
              <a:lin ang="5400000" scaled="1"/>
            </a:gradFill>
            <a:ln w="9525">
              <a:noFill/>
              <a:round/>
              <a:headEnd/>
              <a:tailEnd/>
            </a:ln>
            <a:effectLst/>
          </p:spPr>
          <p:txBody>
            <a:bodyPr wrap="none" anchor="ctr"/>
            <a:lstStyle/>
            <a:p>
              <a:endParaRPr lang="en-US"/>
            </a:p>
          </p:txBody>
        </p:sp>
      </p:grpSp>
      <p:pic>
        <p:nvPicPr>
          <p:cNvPr id="49" name="Picture 48" descr="LOGO.jpg"/>
          <p:cNvPicPr>
            <a:picLocks noChangeAspect="1"/>
          </p:cNvPicPr>
          <p:nvPr/>
        </p:nvPicPr>
        <p:blipFill>
          <a:blip r:embed="rId2" cstate="print"/>
          <a:stretch>
            <a:fillRect/>
          </a:stretch>
        </p:blipFill>
        <p:spPr>
          <a:xfrm>
            <a:off x="7467600" y="5638800"/>
            <a:ext cx="1312362" cy="101917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p:cNvSpPr>
            <a:spLocks noGrp="1"/>
          </p:cNvSpPr>
          <p:nvPr>
            <p:ph type="title"/>
          </p:nvPr>
        </p:nvSpPr>
        <p:spPr>
          <a:xfrm>
            <a:off x="0" y="990600"/>
            <a:ext cx="9144000" cy="563562"/>
          </a:xfrm>
        </p:spPr>
        <p:txBody>
          <a:bodyPr/>
          <a:lstStyle/>
          <a:p>
            <a:pPr algn="ctr"/>
            <a:r>
              <a:rPr lang="en-US" sz="4400" dirty="0" smtClean="0"/>
              <a:t>#2 MRAY Net</a:t>
            </a:r>
            <a:endParaRPr lang="en-US" sz="4400" dirty="0"/>
          </a:p>
        </p:txBody>
      </p:sp>
      <p:pic>
        <p:nvPicPr>
          <p:cNvPr id="5" name="Picture 4" descr="MRAY LOGO.JPG"/>
          <p:cNvPicPr>
            <a:picLocks noChangeAspect="1"/>
          </p:cNvPicPr>
          <p:nvPr/>
        </p:nvPicPr>
        <p:blipFill>
          <a:blip r:embed="rId2" cstate="print"/>
          <a:stretch>
            <a:fillRect/>
          </a:stretch>
        </p:blipFill>
        <p:spPr>
          <a:xfrm>
            <a:off x="6629400" y="5846304"/>
            <a:ext cx="2376547" cy="859296"/>
          </a:xfrm>
          <a:prstGeom prst="rect">
            <a:avLst/>
          </a:prstGeom>
        </p:spPr>
      </p:pic>
      <p:pic>
        <p:nvPicPr>
          <p:cNvPr id="7" name="Picture 6" descr="MRAY LOGO.jpg"/>
          <p:cNvPicPr>
            <a:picLocks noChangeAspect="1"/>
          </p:cNvPicPr>
          <p:nvPr/>
        </p:nvPicPr>
        <p:blipFill>
          <a:blip r:embed="rId2" cstate="print"/>
          <a:stretch>
            <a:fillRect/>
          </a:stretch>
        </p:blipFill>
        <p:spPr>
          <a:xfrm>
            <a:off x="990600" y="2057400"/>
            <a:ext cx="7286625" cy="263465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dirty="0" smtClean="0"/>
              <a:t> (#1) MRAY Net</a:t>
            </a:r>
            <a:endParaRPr lang="en-US" dirty="0"/>
          </a:p>
        </p:txBody>
      </p:sp>
      <p:grpSp>
        <p:nvGrpSpPr>
          <p:cNvPr id="58441" name="Group 73"/>
          <p:cNvGrpSpPr>
            <a:grpSpLocks/>
          </p:cNvGrpSpPr>
          <p:nvPr/>
        </p:nvGrpSpPr>
        <p:grpSpPr bwMode="auto">
          <a:xfrm>
            <a:off x="0" y="1600200"/>
            <a:ext cx="9144000" cy="3640138"/>
            <a:chOff x="-816" y="1008"/>
            <a:chExt cx="5616" cy="2293"/>
          </a:xfrm>
        </p:grpSpPr>
        <p:grpSp>
          <p:nvGrpSpPr>
            <p:cNvPr id="58408" name="Group 40"/>
            <p:cNvGrpSpPr>
              <a:grpSpLocks/>
            </p:cNvGrpSpPr>
            <p:nvPr/>
          </p:nvGrpSpPr>
          <p:grpSpPr bwMode="auto">
            <a:xfrm>
              <a:off x="0" y="2704"/>
              <a:ext cx="3683" cy="597"/>
              <a:chOff x="0" y="3198"/>
              <a:chExt cx="5056" cy="816"/>
            </a:xfrm>
          </p:grpSpPr>
          <p:sp>
            <p:nvSpPr>
              <p:cNvPr id="58409" name="Rectangle 41"/>
              <p:cNvSpPr>
                <a:spLocks noChangeArrowheads="1"/>
              </p:cNvSpPr>
              <p:nvPr/>
            </p:nvSpPr>
            <p:spPr bwMode="gray">
              <a:xfrm>
                <a:off x="0" y="3408"/>
                <a:ext cx="4766" cy="576"/>
              </a:xfrm>
              <a:prstGeom prst="rect">
                <a:avLst/>
              </a:prstGeom>
              <a:gradFill rotWithShape="1">
                <a:gsLst>
                  <a:gs pos="0">
                    <a:srgbClr val="00CC99">
                      <a:gamma/>
                      <a:tint val="0"/>
                      <a:invGamma/>
                    </a:srgbClr>
                  </a:gs>
                  <a:gs pos="100000">
                    <a:srgbClr val="00CC99"/>
                  </a:gs>
                </a:gsLst>
                <a:lin ang="0" scaled="1"/>
              </a:gradFill>
              <a:ln w="9525" algn="ctr">
                <a:noFill/>
                <a:miter lim="800000"/>
                <a:headEnd/>
                <a:tailEnd/>
              </a:ln>
              <a:effectLst/>
            </p:spPr>
            <p:txBody>
              <a:bodyPr wrap="none" anchor="ctr"/>
              <a:lstStyle/>
              <a:p>
                <a:endParaRPr lang="en-US"/>
              </a:p>
            </p:txBody>
          </p:sp>
          <p:grpSp>
            <p:nvGrpSpPr>
              <p:cNvPr id="58410" name="Group 42"/>
              <p:cNvGrpSpPr>
                <a:grpSpLocks/>
              </p:cNvGrpSpPr>
              <p:nvPr/>
            </p:nvGrpSpPr>
            <p:grpSpPr bwMode="auto">
              <a:xfrm>
                <a:off x="4233" y="3198"/>
                <a:ext cx="823" cy="816"/>
                <a:chOff x="2016" y="1920"/>
                <a:chExt cx="1680" cy="1680"/>
              </a:xfrm>
            </p:grpSpPr>
            <p:sp>
              <p:nvSpPr>
                <p:cNvPr id="58411" name="Oval 43"/>
                <p:cNvSpPr>
                  <a:spLocks noChangeArrowheads="1"/>
                </p:cNvSpPr>
                <p:nvPr/>
              </p:nvSpPr>
              <p:spPr bwMode="gray">
                <a:xfrm>
                  <a:off x="2016" y="1920"/>
                  <a:ext cx="1680" cy="1680"/>
                </a:xfrm>
                <a:prstGeom prst="ellipse">
                  <a:avLst/>
                </a:prstGeom>
                <a:gradFill rotWithShape="1">
                  <a:gsLst>
                    <a:gs pos="0">
                      <a:srgbClr val="00CC99"/>
                    </a:gs>
                    <a:gs pos="100000">
                      <a:srgbClr val="00CC99">
                        <a:gamma/>
                        <a:shade val="24314"/>
                        <a:invGamma/>
                      </a:srgbClr>
                    </a:gs>
                  </a:gsLst>
                  <a:lin ang="5400000" scaled="1"/>
                </a:gradFill>
                <a:ln w="9525">
                  <a:noFill/>
                  <a:round/>
                  <a:headEnd/>
                  <a:tailEnd/>
                </a:ln>
                <a:effectLst/>
              </p:spPr>
              <p:txBody>
                <a:bodyPr wrap="none" anchor="ctr"/>
                <a:lstStyle/>
                <a:p>
                  <a:endParaRPr lang="en-US"/>
                </a:p>
              </p:txBody>
            </p:sp>
            <p:sp>
              <p:nvSpPr>
                <p:cNvPr id="58412" name="Freeform 44"/>
                <p:cNvSpPr>
                  <a:spLocks/>
                </p:cNvSpPr>
                <p:nvPr/>
              </p:nvSpPr>
              <p:spPr bwMode="gray">
                <a:xfrm>
                  <a:off x="2208" y="1948"/>
                  <a:ext cx="1296"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00CC99"/>
                    </a:gs>
                  </a:gsLst>
                  <a:lin ang="5400000" scaled="1"/>
                </a:gradFill>
                <a:ln w="0">
                  <a:noFill/>
                  <a:prstDash val="solid"/>
                  <a:round/>
                  <a:headEnd/>
                  <a:tailEnd/>
                </a:ln>
              </p:spPr>
              <p:txBody>
                <a:bodyPr/>
                <a:lstStyle/>
                <a:p>
                  <a:endParaRPr lang="en-US"/>
                </a:p>
              </p:txBody>
            </p:sp>
          </p:grpSp>
          <p:sp>
            <p:nvSpPr>
              <p:cNvPr id="58413" name="Text Box 45"/>
              <p:cNvSpPr txBox="1">
                <a:spLocks noChangeArrowheads="1"/>
              </p:cNvSpPr>
              <p:nvPr/>
            </p:nvSpPr>
            <p:spPr bwMode="gray">
              <a:xfrm>
                <a:off x="4469" y="3373"/>
                <a:ext cx="377" cy="394"/>
              </a:xfrm>
              <a:prstGeom prst="rect">
                <a:avLst/>
              </a:prstGeom>
              <a:noFill/>
              <a:ln w="9525" algn="ctr">
                <a:noFill/>
                <a:miter lim="800000"/>
                <a:headEnd/>
                <a:tailEnd/>
              </a:ln>
              <a:effectLst/>
            </p:spPr>
            <p:txBody>
              <a:bodyPr wrap="none">
                <a:spAutoFit/>
              </a:bodyPr>
              <a:lstStyle/>
              <a:p>
                <a:pPr algn="ctr" eaLnBrk="0" hangingPunct="0"/>
                <a:r>
                  <a:rPr lang="en-US" sz="2400" b="1" dirty="0">
                    <a:solidFill>
                      <a:srgbClr val="000000"/>
                    </a:solidFill>
                    <a:effectLst>
                      <a:outerShdw blurRad="38100" dist="38100" dir="2700000" algn="tl">
                        <a:srgbClr val="C0C0C0"/>
                      </a:outerShdw>
                    </a:effectLst>
                    <a:latin typeface="Verdana" pitchFamily="34" charset="0"/>
                  </a:rPr>
                  <a:t>D</a:t>
                </a:r>
              </a:p>
            </p:txBody>
          </p:sp>
        </p:grpSp>
        <p:grpSp>
          <p:nvGrpSpPr>
            <p:cNvPr id="58414" name="Group 46"/>
            <p:cNvGrpSpPr>
              <a:grpSpLocks/>
            </p:cNvGrpSpPr>
            <p:nvPr/>
          </p:nvGrpSpPr>
          <p:grpSpPr bwMode="auto">
            <a:xfrm>
              <a:off x="0" y="1588"/>
              <a:ext cx="2934" cy="590"/>
              <a:chOff x="0" y="1666"/>
              <a:chExt cx="4028" cy="806"/>
            </a:xfrm>
          </p:grpSpPr>
          <p:sp>
            <p:nvSpPr>
              <p:cNvPr id="58415" name="Rectangle 47"/>
              <p:cNvSpPr>
                <a:spLocks noChangeArrowheads="1"/>
              </p:cNvSpPr>
              <p:nvPr/>
            </p:nvSpPr>
            <p:spPr bwMode="gray">
              <a:xfrm>
                <a:off x="0" y="1868"/>
                <a:ext cx="3478" cy="576"/>
              </a:xfrm>
              <a:prstGeom prst="rect">
                <a:avLst/>
              </a:prstGeom>
              <a:gradFill rotWithShape="1">
                <a:gsLst>
                  <a:gs pos="0">
                    <a:srgbClr val="418AEB">
                      <a:gamma/>
                      <a:tint val="0"/>
                      <a:invGamma/>
                    </a:srgbClr>
                  </a:gs>
                  <a:gs pos="100000">
                    <a:srgbClr val="418AEB"/>
                  </a:gs>
                </a:gsLst>
                <a:lin ang="0" scaled="1"/>
              </a:gradFill>
              <a:ln w="9525" algn="ctr">
                <a:noFill/>
                <a:miter lim="800000"/>
                <a:headEnd/>
                <a:tailEnd/>
              </a:ln>
              <a:effectLst/>
            </p:spPr>
            <p:txBody>
              <a:bodyPr wrap="none" anchor="ctr"/>
              <a:lstStyle/>
              <a:p>
                <a:endParaRPr lang="en-US"/>
              </a:p>
            </p:txBody>
          </p:sp>
          <p:grpSp>
            <p:nvGrpSpPr>
              <p:cNvPr id="58416" name="Group 48"/>
              <p:cNvGrpSpPr>
                <a:grpSpLocks/>
              </p:cNvGrpSpPr>
              <p:nvPr/>
            </p:nvGrpSpPr>
            <p:grpSpPr bwMode="auto">
              <a:xfrm>
                <a:off x="3217" y="1666"/>
                <a:ext cx="811" cy="806"/>
                <a:chOff x="3938" y="1968"/>
                <a:chExt cx="430" cy="437"/>
              </a:xfrm>
            </p:grpSpPr>
            <p:grpSp>
              <p:nvGrpSpPr>
                <p:cNvPr id="58417" name="Group 49"/>
                <p:cNvGrpSpPr>
                  <a:grpSpLocks/>
                </p:cNvGrpSpPr>
                <p:nvPr/>
              </p:nvGrpSpPr>
              <p:grpSpPr bwMode="auto">
                <a:xfrm>
                  <a:off x="3938" y="1968"/>
                  <a:ext cx="430" cy="437"/>
                  <a:chOff x="2016" y="1920"/>
                  <a:chExt cx="1680" cy="1680"/>
                </a:xfrm>
              </p:grpSpPr>
              <p:sp>
                <p:nvSpPr>
                  <p:cNvPr id="58418" name="Oval 50"/>
                  <p:cNvSpPr>
                    <a:spLocks noChangeArrowheads="1"/>
                  </p:cNvSpPr>
                  <p:nvPr/>
                </p:nvSpPr>
                <p:spPr bwMode="gray">
                  <a:xfrm>
                    <a:off x="2016" y="1920"/>
                    <a:ext cx="1680" cy="1680"/>
                  </a:xfrm>
                  <a:prstGeom prst="ellipse">
                    <a:avLst/>
                  </a:prstGeom>
                  <a:gradFill rotWithShape="1">
                    <a:gsLst>
                      <a:gs pos="0">
                        <a:srgbClr val="4996E3"/>
                      </a:gs>
                      <a:gs pos="100000">
                        <a:srgbClr val="4996E3">
                          <a:gamma/>
                          <a:shade val="30196"/>
                          <a:invGamma/>
                        </a:srgbClr>
                      </a:gs>
                    </a:gsLst>
                    <a:lin ang="5400000" scaled="1"/>
                  </a:gradFill>
                  <a:ln w="9525">
                    <a:noFill/>
                    <a:round/>
                    <a:headEnd/>
                    <a:tailEnd/>
                  </a:ln>
                  <a:effectLst/>
                </p:spPr>
                <p:txBody>
                  <a:bodyPr wrap="none" anchor="ctr"/>
                  <a:lstStyle/>
                  <a:p>
                    <a:endParaRPr lang="en-US"/>
                  </a:p>
                </p:txBody>
              </p:sp>
              <p:sp>
                <p:nvSpPr>
                  <p:cNvPr id="58419" name="Freeform 51"/>
                  <p:cNvSpPr>
                    <a:spLocks/>
                  </p:cNvSpPr>
                  <p:nvPr/>
                </p:nvSpPr>
                <p:spPr bwMode="gray">
                  <a:xfrm>
                    <a:off x="2208" y="1948"/>
                    <a:ext cx="1296"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66A7E8"/>
                      </a:gs>
                    </a:gsLst>
                    <a:lin ang="5400000" scaled="1"/>
                  </a:gradFill>
                  <a:ln w="0">
                    <a:noFill/>
                    <a:prstDash val="solid"/>
                    <a:round/>
                    <a:headEnd/>
                    <a:tailEnd/>
                  </a:ln>
                </p:spPr>
                <p:txBody>
                  <a:bodyPr/>
                  <a:lstStyle/>
                  <a:p>
                    <a:endParaRPr lang="en-US"/>
                  </a:p>
                </p:txBody>
              </p:sp>
            </p:grpSp>
            <p:sp>
              <p:nvSpPr>
                <p:cNvPr id="58420" name="Text Box 52"/>
                <p:cNvSpPr txBox="1">
                  <a:spLocks noChangeArrowheads="1"/>
                </p:cNvSpPr>
                <p:nvPr/>
              </p:nvSpPr>
              <p:spPr bwMode="gray">
                <a:xfrm>
                  <a:off x="4054" y="2028"/>
                  <a:ext cx="190" cy="213"/>
                </a:xfrm>
                <a:prstGeom prst="rect">
                  <a:avLst/>
                </a:prstGeom>
                <a:noFill/>
                <a:ln w="9525" algn="ctr">
                  <a:noFill/>
                  <a:miter lim="800000"/>
                  <a:headEnd/>
                  <a:tailEnd/>
                </a:ln>
                <a:effectLst/>
              </p:spPr>
              <p:txBody>
                <a:bodyPr wrap="none">
                  <a:spAutoFit/>
                </a:bodyPr>
                <a:lstStyle/>
                <a:p>
                  <a:pPr algn="ctr" eaLnBrk="0" hangingPunct="0"/>
                  <a:r>
                    <a:rPr lang="en-US" sz="2400" b="1">
                      <a:solidFill>
                        <a:srgbClr val="000000"/>
                      </a:solidFill>
                      <a:effectLst>
                        <a:outerShdw blurRad="38100" dist="38100" dir="2700000" algn="tl">
                          <a:srgbClr val="C0C0C0"/>
                        </a:outerShdw>
                      </a:effectLst>
                      <a:latin typeface="Verdana" pitchFamily="34" charset="0"/>
                    </a:rPr>
                    <a:t>B</a:t>
                  </a:r>
                </a:p>
              </p:txBody>
            </p:sp>
          </p:grpSp>
        </p:grpSp>
        <p:grpSp>
          <p:nvGrpSpPr>
            <p:cNvPr id="58421" name="Group 53"/>
            <p:cNvGrpSpPr>
              <a:grpSpLocks/>
            </p:cNvGrpSpPr>
            <p:nvPr/>
          </p:nvGrpSpPr>
          <p:grpSpPr bwMode="auto">
            <a:xfrm>
              <a:off x="0" y="2124"/>
              <a:ext cx="3323" cy="593"/>
              <a:chOff x="0" y="2426"/>
              <a:chExt cx="4563" cy="811"/>
            </a:xfrm>
          </p:grpSpPr>
          <p:sp>
            <p:nvSpPr>
              <p:cNvPr id="58422" name="Rectangle 54"/>
              <p:cNvSpPr>
                <a:spLocks noChangeArrowheads="1"/>
              </p:cNvSpPr>
              <p:nvPr/>
            </p:nvSpPr>
            <p:spPr bwMode="gray">
              <a:xfrm>
                <a:off x="0" y="2651"/>
                <a:ext cx="4240" cy="577"/>
              </a:xfrm>
              <a:prstGeom prst="rect">
                <a:avLst/>
              </a:prstGeom>
              <a:gradFill rotWithShape="1">
                <a:gsLst>
                  <a:gs pos="0">
                    <a:srgbClr val="56B0CC">
                      <a:gamma/>
                      <a:tint val="0"/>
                      <a:invGamma/>
                    </a:srgbClr>
                  </a:gs>
                  <a:gs pos="100000">
                    <a:srgbClr val="56B0CC"/>
                  </a:gs>
                </a:gsLst>
                <a:lin ang="0" scaled="1"/>
              </a:gradFill>
              <a:ln w="9525" algn="ctr">
                <a:noFill/>
                <a:miter lim="800000"/>
                <a:headEnd/>
                <a:tailEnd/>
              </a:ln>
              <a:effectLst/>
            </p:spPr>
            <p:txBody>
              <a:bodyPr wrap="none" anchor="ctr"/>
              <a:lstStyle/>
              <a:p>
                <a:endParaRPr lang="en-US"/>
              </a:p>
            </p:txBody>
          </p:sp>
          <p:grpSp>
            <p:nvGrpSpPr>
              <p:cNvPr id="58423" name="Group 55"/>
              <p:cNvGrpSpPr>
                <a:grpSpLocks/>
              </p:cNvGrpSpPr>
              <p:nvPr/>
            </p:nvGrpSpPr>
            <p:grpSpPr bwMode="auto">
              <a:xfrm>
                <a:off x="3744" y="2426"/>
                <a:ext cx="819" cy="811"/>
                <a:chOff x="3552" y="3339"/>
                <a:chExt cx="412" cy="392"/>
              </a:xfrm>
            </p:grpSpPr>
            <p:grpSp>
              <p:nvGrpSpPr>
                <p:cNvPr id="58424" name="Group 56"/>
                <p:cNvGrpSpPr>
                  <a:grpSpLocks/>
                </p:cNvGrpSpPr>
                <p:nvPr/>
              </p:nvGrpSpPr>
              <p:grpSpPr bwMode="auto">
                <a:xfrm>
                  <a:off x="3552" y="3339"/>
                  <a:ext cx="412" cy="392"/>
                  <a:chOff x="2016" y="1920"/>
                  <a:chExt cx="1680" cy="1680"/>
                </a:xfrm>
              </p:grpSpPr>
              <p:sp>
                <p:nvSpPr>
                  <p:cNvPr id="58425" name="Oval 57"/>
                  <p:cNvSpPr>
                    <a:spLocks noChangeArrowheads="1"/>
                  </p:cNvSpPr>
                  <p:nvPr/>
                </p:nvSpPr>
                <p:spPr bwMode="gray">
                  <a:xfrm>
                    <a:off x="2016" y="1920"/>
                    <a:ext cx="1680" cy="1680"/>
                  </a:xfrm>
                  <a:prstGeom prst="ellipse">
                    <a:avLst/>
                  </a:prstGeom>
                  <a:gradFill rotWithShape="1">
                    <a:gsLst>
                      <a:gs pos="0">
                        <a:srgbClr val="56B0CC"/>
                      </a:gs>
                      <a:gs pos="100000">
                        <a:srgbClr val="56B0CC">
                          <a:gamma/>
                          <a:shade val="24314"/>
                          <a:invGamma/>
                        </a:srgbClr>
                      </a:gs>
                    </a:gsLst>
                    <a:lin ang="5400000" scaled="1"/>
                  </a:gradFill>
                  <a:ln w="9525">
                    <a:noFill/>
                    <a:round/>
                    <a:headEnd/>
                    <a:tailEnd/>
                  </a:ln>
                  <a:effectLst/>
                </p:spPr>
                <p:txBody>
                  <a:bodyPr wrap="none" anchor="ctr"/>
                  <a:lstStyle/>
                  <a:p>
                    <a:endParaRPr lang="en-US"/>
                  </a:p>
                </p:txBody>
              </p:sp>
              <p:sp>
                <p:nvSpPr>
                  <p:cNvPr id="58426" name="Freeform 58"/>
                  <p:cNvSpPr>
                    <a:spLocks/>
                  </p:cNvSpPr>
                  <p:nvPr/>
                </p:nvSpPr>
                <p:spPr bwMode="gray">
                  <a:xfrm>
                    <a:off x="2208" y="1948"/>
                    <a:ext cx="1296"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56B0CC"/>
                      </a:gs>
                    </a:gsLst>
                    <a:lin ang="5400000" scaled="1"/>
                  </a:gradFill>
                  <a:ln w="0">
                    <a:noFill/>
                    <a:prstDash val="solid"/>
                    <a:round/>
                    <a:headEnd/>
                    <a:tailEnd/>
                  </a:ln>
                </p:spPr>
                <p:txBody>
                  <a:bodyPr/>
                  <a:lstStyle/>
                  <a:p>
                    <a:endParaRPr lang="en-US"/>
                  </a:p>
                </p:txBody>
              </p:sp>
            </p:grpSp>
            <p:sp>
              <p:nvSpPr>
                <p:cNvPr id="58427" name="Text Box 59"/>
                <p:cNvSpPr txBox="1">
                  <a:spLocks noChangeArrowheads="1"/>
                </p:cNvSpPr>
                <p:nvPr/>
              </p:nvSpPr>
              <p:spPr bwMode="gray">
                <a:xfrm>
                  <a:off x="3659" y="3395"/>
                  <a:ext cx="177" cy="191"/>
                </a:xfrm>
                <a:prstGeom prst="rect">
                  <a:avLst/>
                </a:prstGeom>
                <a:noFill/>
                <a:ln w="9525" algn="ctr">
                  <a:noFill/>
                  <a:miter lim="800000"/>
                  <a:headEnd/>
                  <a:tailEnd/>
                </a:ln>
                <a:effectLst/>
              </p:spPr>
              <p:txBody>
                <a:bodyPr wrap="none">
                  <a:spAutoFit/>
                </a:bodyPr>
                <a:lstStyle/>
                <a:p>
                  <a:pPr algn="ctr" eaLnBrk="0" hangingPunct="0"/>
                  <a:r>
                    <a:rPr lang="en-US" sz="2400" b="1" dirty="0">
                      <a:solidFill>
                        <a:srgbClr val="000000"/>
                      </a:solidFill>
                      <a:effectLst>
                        <a:outerShdw blurRad="38100" dist="38100" dir="2700000" algn="tl">
                          <a:srgbClr val="C0C0C0"/>
                        </a:outerShdw>
                      </a:effectLst>
                      <a:latin typeface="Verdana" pitchFamily="34" charset="0"/>
                    </a:rPr>
                    <a:t>C</a:t>
                  </a:r>
                </a:p>
              </p:txBody>
            </p:sp>
          </p:grpSp>
        </p:grpSp>
        <p:grpSp>
          <p:nvGrpSpPr>
            <p:cNvPr id="58428" name="Group 60"/>
            <p:cNvGrpSpPr>
              <a:grpSpLocks/>
            </p:cNvGrpSpPr>
            <p:nvPr/>
          </p:nvGrpSpPr>
          <p:grpSpPr bwMode="auto">
            <a:xfrm>
              <a:off x="0" y="1048"/>
              <a:ext cx="2589" cy="595"/>
              <a:chOff x="0" y="880"/>
              <a:chExt cx="3551" cy="815"/>
            </a:xfrm>
          </p:grpSpPr>
          <p:sp>
            <p:nvSpPr>
              <p:cNvPr id="58429" name="Rectangle 61"/>
              <p:cNvSpPr>
                <a:spLocks noChangeArrowheads="1"/>
              </p:cNvSpPr>
              <p:nvPr/>
            </p:nvSpPr>
            <p:spPr bwMode="gray">
              <a:xfrm>
                <a:off x="0" y="1084"/>
                <a:ext cx="3147" cy="576"/>
              </a:xfrm>
              <a:prstGeom prst="rect">
                <a:avLst/>
              </a:prstGeom>
              <a:gradFill rotWithShape="1">
                <a:gsLst>
                  <a:gs pos="0">
                    <a:srgbClr val="E98931">
                      <a:gamma/>
                      <a:tint val="0"/>
                      <a:invGamma/>
                    </a:srgbClr>
                  </a:gs>
                  <a:gs pos="100000">
                    <a:srgbClr val="E98931"/>
                  </a:gs>
                </a:gsLst>
                <a:lin ang="0" scaled="1"/>
              </a:gradFill>
              <a:ln w="9525" algn="ctr">
                <a:noFill/>
                <a:miter lim="800000"/>
                <a:headEnd/>
                <a:tailEnd/>
              </a:ln>
              <a:effectLst/>
            </p:spPr>
            <p:txBody>
              <a:bodyPr wrap="none" anchor="ctr"/>
              <a:lstStyle/>
              <a:p>
                <a:endParaRPr lang="en-US"/>
              </a:p>
            </p:txBody>
          </p:sp>
          <p:grpSp>
            <p:nvGrpSpPr>
              <p:cNvPr id="58430" name="Group 62"/>
              <p:cNvGrpSpPr>
                <a:grpSpLocks/>
              </p:cNvGrpSpPr>
              <p:nvPr/>
            </p:nvGrpSpPr>
            <p:grpSpPr bwMode="auto">
              <a:xfrm>
                <a:off x="2732" y="880"/>
                <a:ext cx="819" cy="815"/>
                <a:chOff x="1487" y="1976"/>
                <a:chExt cx="432" cy="439"/>
              </a:xfrm>
            </p:grpSpPr>
            <p:grpSp>
              <p:nvGrpSpPr>
                <p:cNvPr id="58431" name="Group 63"/>
                <p:cNvGrpSpPr>
                  <a:grpSpLocks/>
                </p:cNvGrpSpPr>
                <p:nvPr/>
              </p:nvGrpSpPr>
              <p:grpSpPr bwMode="auto">
                <a:xfrm>
                  <a:off x="1487" y="1976"/>
                  <a:ext cx="432" cy="439"/>
                  <a:chOff x="2009" y="1948"/>
                  <a:chExt cx="1679" cy="1708"/>
                </a:xfrm>
              </p:grpSpPr>
              <p:sp>
                <p:nvSpPr>
                  <p:cNvPr id="58432" name="Oval 64"/>
                  <p:cNvSpPr>
                    <a:spLocks noChangeArrowheads="1"/>
                  </p:cNvSpPr>
                  <p:nvPr/>
                </p:nvSpPr>
                <p:spPr bwMode="gray">
                  <a:xfrm>
                    <a:off x="2009" y="1968"/>
                    <a:ext cx="1679" cy="1688"/>
                  </a:xfrm>
                  <a:prstGeom prst="ellipse">
                    <a:avLst/>
                  </a:prstGeom>
                  <a:gradFill rotWithShape="1">
                    <a:gsLst>
                      <a:gs pos="0">
                        <a:srgbClr val="FF9900"/>
                      </a:gs>
                      <a:gs pos="100000">
                        <a:srgbClr val="FF9900">
                          <a:gamma/>
                          <a:shade val="39216"/>
                          <a:invGamma/>
                        </a:srgbClr>
                      </a:gs>
                    </a:gsLst>
                    <a:lin ang="5400000" scaled="1"/>
                  </a:gradFill>
                  <a:ln w="9525">
                    <a:noFill/>
                    <a:round/>
                    <a:headEnd/>
                    <a:tailEnd/>
                  </a:ln>
                  <a:effectLst/>
                </p:spPr>
                <p:txBody>
                  <a:bodyPr wrap="none" anchor="ctr"/>
                  <a:lstStyle/>
                  <a:p>
                    <a:endParaRPr lang="en-US"/>
                  </a:p>
                </p:txBody>
              </p:sp>
              <p:sp>
                <p:nvSpPr>
                  <p:cNvPr id="58433" name="Freeform 65"/>
                  <p:cNvSpPr>
                    <a:spLocks/>
                  </p:cNvSpPr>
                  <p:nvPr/>
                </p:nvSpPr>
                <p:spPr bwMode="gray">
                  <a:xfrm>
                    <a:off x="2208" y="1948"/>
                    <a:ext cx="1296"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w="0">
                    <a:noFill/>
                    <a:prstDash val="solid"/>
                    <a:round/>
                    <a:headEnd/>
                    <a:tailEnd/>
                  </a:ln>
                </p:spPr>
                <p:txBody>
                  <a:bodyPr/>
                  <a:lstStyle/>
                  <a:p>
                    <a:endParaRPr lang="en-US"/>
                  </a:p>
                </p:txBody>
              </p:sp>
            </p:grpSp>
            <p:sp>
              <p:nvSpPr>
                <p:cNvPr id="58434" name="Text Box 66"/>
                <p:cNvSpPr txBox="1">
                  <a:spLocks noChangeArrowheads="1"/>
                </p:cNvSpPr>
                <p:nvPr/>
              </p:nvSpPr>
              <p:spPr bwMode="gray">
                <a:xfrm>
                  <a:off x="1618" y="2016"/>
                  <a:ext cx="192" cy="212"/>
                </a:xfrm>
                <a:prstGeom prst="rect">
                  <a:avLst/>
                </a:prstGeom>
                <a:noFill/>
                <a:ln w="9525" algn="ctr">
                  <a:noFill/>
                  <a:miter lim="800000"/>
                  <a:headEnd/>
                  <a:tailEnd/>
                </a:ln>
                <a:effectLst/>
              </p:spPr>
              <p:txBody>
                <a:bodyPr wrap="none">
                  <a:spAutoFit/>
                </a:bodyPr>
                <a:lstStyle/>
                <a:p>
                  <a:pPr algn="ctr" eaLnBrk="0" hangingPunct="0"/>
                  <a:r>
                    <a:rPr lang="en-US" sz="2400" b="1" dirty="0">
                      <a:solidFill>
                        <a:srgbClr val="000000"/>
                      </a:solidFill>
                      <a:effectLst>
                        <a:outerShdw blurRad="38100" dist="38100" dir="2700000" algn="tl">
                          <a:srgbClr val="C0C0C0"/>
                        </a:outerShdw>
                      </a:effectLst>
                      <a:latin typeface="Verdana" pitchFamily="34" charset="0"/>
                    </a:rPr>
                    <a:t>A</a:t>
                  </a:r>
                </a:p>
              </p:txBody>
            </p:sp>
          </p:grpSp>
        </p:grpSp>
        <p:sp>
          <p:nvSpPr>
            <p:cNvPr id="58435" name="Text Box 67"/>
            <p:cNvSpPr txBox="1">
              <a:spLocks noChangeArrowheads="1"/>
            </p:cNvSpPr>
            <p:nvPr/>
          </p:nvSpPr>
          <p:spPr bwMode="gray">
            <a:xfrm>
              <a:off x="-336" y="1305"/>
              <a:ext cx="2239" cy="233"/>
            </a:xfrm>
            <a:prstGeom prst="rect">
              <a:avLst/>
            </a:prstGeom>
            <a:noFill/>
            <a:ln w="9525">
              <a:noFill/>
              <a:miter lim="800000"/>
              <a:headEnd/>
              <a:tailEnd/>
            </a:ln>
            <a:effectLst/>
          </p:spPr>
          <p:txBody>
            <a:bodyPr wrap="square">
              <a:spAutoFit/>
            </a:bodyPr>
            <a:lstStyle/>
            <a:p>
              <a:pPr algn="r" eaLnBrk="0" hangingPunct="0"/>
              <a:r>
                <a:rPr lang="en-US" b="1" dirty="0" smtClean="0"/>
                <a:t>Moving BACK to the 145.390! </a:t>
              </a:r>
              <a:endParaRPr lang="en-US" b="1" dirty="0"/>
            </a:p>
          </p:txBody>
        </p:sp>
        <p:sp>
          <p:nvSpPr>
            <p:cNvPr id="58436" name="Text Box 68"/>
            <p:cNvSpPr txBox="1">
              <a:spLocks noChangeArrowheads="1"/>
            </p:cNvSpPr>
            <p:nvPr/>
          </p:nvSpPr>
          <p:spPr bwMode="gray">
            <a:xfrm>
              <a:off x="-480" y="1856"/>
              <a:ext cx="2714" cy="233"/>
            </a:xfrm>
            <a:prstGeom prst="rect">
              <a:avLst/>
            </a:prstGeom>
            <a:noFill/>
            <a:ln w="9525">
              <a:noFill/>
              <a:miter lim="800000"/>
              <a:headEnd/>
              <a:tailEnd/>
            </a:ln>
            <a:effectLst/>
          </p:spPr>
          <p:txBody>
            <a:bodyPr wrap="square">
              <a:spAutoFit/>
            </a:bodyPr>
            <a:lstStyle/>
            <a:p>
              <a:pPr algn="r" eaLnBrk="0" hangingPunct="0"/>
              <a:r>
                <a:rPr lang="en-US" b="1" dirty="0" smtClean="0"/>
                <a:t>WORLDWIDE Check-Ins via </a:t>
              </a:r>
              <a:r>
                <a:rPr lang="en-US" b="1" dirty="0" err="1" smtClean="0"/>
                <a:t>Echolink</a:t>
              </a:r>
              <a:endParaRPr lang="en-US" b="1" dirty="0"/>
            </a:p>
          </p:txBody>
        </p:sp>
        <p:sp>
          <p:nvSpPr>
            <p:cNvPr id="58437" name="Text Box 69"/>
            <p:cNvSpPr txBox="1">
              <a:spLocks noChangeArrowheads="1"/>
            </p:cNvSpPr>
            <p:nvPr/>
          </p:nvSpPr>
          <p:spPr bwMode="gray">
            <a:xfrm>
              <a:off x="-816" y="2392"/>
              <a:ext cx="3464" cy="233"/>
            </a:xfrm>
            <a:prstGeom prst="rect">
              <a:avLst/>
            </a:prstGeom>
            <a:noFill/>
            <a:ln w="9525">
              <a:noFill/>
              <a:miter lim="800000"/>
              <a:headEnd/>
              <a:tailEnd/>
            </a:ln>
            <a:effectLst/>
          </p:spPr>
          <p:txBody>
            <a:bodyPr wrap="square">
              <a:spAutoFit/>
            </a:bodyPr>
            <a:lstStyle/>
            <a:p>
              <a:pPr algn="r" eaLnBrk="0" hangingPunct="0"/>
              <a:r>
                <a:rPr lang="en-US" b="1" dirty="0" smtClean="0"/>
                <a:t>MRAY Net goes Tech </a:t>
              </a:r>
              <a:r>
                <a:rPr lang="en-US" b="1" dirty="0" err="1" smtClean="0"/>
                <a:t>Savy</a:t>
              </a:r>
              <a:r>
                <a:rPr lang="en-US" b="1" dirty="0" smtClean="0"/>
                <a:t> with LIVE webcam</a:t>
              </a:r>
              <a:endParaRPr lang="en-US" b="1" dirty="0"/>
            </a:p>
          </p:txBody>
        </p:sp>
        <p:sp>
          <p:nvSpPr>
            <p:cNvPr id="58438" name="Text Box 70"/>
            <p:cNvSpPr txBox="1">
              <a:spLocks noChangeArrowheads="1"/>
            </p:cNvSpPr>
            <p:nvPr/>
          </p:nvSpPr>
          <p:spPr bwMode="gray">
            <a:xfrm>
              <a:off x="-722" y="2969"/>
              <a:ext cx="3701" cy="231"/>
            </a:xfrm>
            <a:prstGeom prst="rect">
              <a:avLst/>
            </a:prstGeom>
            <a:noFill/>
            <a:ln w="9525">
              <a:noFill/>
              <a:miter lim="800000"/>
              <a:headEnd/>
              <a:tailEnd/>
            </a:ln>
            <a:effectLst/>
          </p:spPr>
          <p:txBody>
            <a:bodyPr wrap="square">
              <a:spAutoFit/>
            </a:bodyPr>
            <a:lstStyle/>
            <a:p>
              <a:pPr algn="r" eaLnBrk="0" hangingPunct="0"/>
              <a:r>
                <a:rPr lang="en-US" b="1" dirty="0" smtClean="0"/>
                <a:t>MRAY Welcomes back Hams of ALL ages</a:t>
              </a:r>
              <a:endParaRPr lang="en-US" b="1" dirty="0"/>
            </a:p>
          </p:txBody>
        </p:sp>
        <p:sp>
          <p:nvSpPr>
            <p:cNvPr id="58439" name="AutoShape 71"/>
            <p:cNvSpPr>
              <a:spLocks noChangeArrowheads="1"/>
            </p:cNvSpPr>
            <p:nvPr/>
          </p:nvSpPr>
          <p:spPr bwMode="gray">
            <a:xfrm>
              <a:off x="3434" y="1008"/>
              <a:ext cx="1366" cy="1161"/>
            </a:xfrm>
            <a:prstGeom prst="wedgeRoundRectCallout">
              <a:avLst>
                <a:gd name="adj1" fmla="val -44759"/>
                <a:gd name="adj2" fmla="val 84694"/>
                <a:gd name="adj3" fmla="val 16667"/>
              </a:avLst>
            </a:prstGeom>
            <a:gradFill rotWithShape="1">
              <a:gsLst>
                <a:gs pos="0">
                  <a:srgbClr val="63ECEF"/>
                </a:gs>
                <a:gs pos="100000">
                  <a:srgbClr val="63ECEF">
                    <a:gamma/>
                    <a:tint val="0"/>
                    <a:invGamma/>
                  </a:srgbClr>
                </a:gs>
              </a:gsLst>
              <a:lin ang="5400000" scaled="1"/>
            </a:gradFill>
            <a:ln w="38100" algn="ctr">
              <a:solidFill>
                <a:schemeClr val="bg2"/>
              </a:solidFill>
              <a:miter lim="800000"/>
              <a:headEnd/>
              <a:tailEnd/>
            </a:ln>
            <a:effectLst/>
          </p:spPr>
          <p:txBody>
            <a:bodyPr anchor="ctr"/>
            <a:lstStyle/>
            <a:p>
              <a:pPr algn="ctr" eaLnBrk="0" hangingPunct="0"/>
              <a:r>
                <a:rPr lang="en-US" sz="2400" b="1" dirty="0" smtClean="0">
                  <a:solidFill>
                    <a:srgbClr val="000000"/>
                  </a:solidFill>
                </a:rPr>
                <a:t>New </a:t>
              </a:r>
            </a:p>
            <a:p>
              <a:pPr algn="ctr" eaLnBrk="0" hangingPunct="0"/>
              <a:r>
                <a:rPr lang="en-US" sz="2400" b="1" dirty="0" smtClean="0">
                  <a:solidFill>
                    <a:srgbClr val="000000"/>
                  </a:solidFill>
                </a:rPr>
                <a:t>&amp;</a:t>
              </a:r>
            </a:p>
            <a:p>
              <a:pPr algn="ctr" eaLnBrk="0" hangingPunct="0"/>
              <a:r>
                <a:rPr lang="en-US" sz="2400" b="1" dirty="0" smtClean="0">
                  <a:solidFill>
                    <a:srgbClr val="000000"/>
                  </a:solidFill>
                </a:rPr>
                <a:t>Improved!</a:t>
              </a:r>
              <a:endParaRPr lang="en-US" sz="2400" b="1" dirty="0">
                <a:solidFill>
                  <a:srgbClr val="000000"/>
                </a:solidFill>
              </a:endParaRPr>
            </a:p>
          </p:txBody>
        </p:sp>
      </p:grpSp>
      <p:pic>
        <p:nvPicPr>
          <p:cNvPr id="39" name="Picture 38" descr="MRAY LOGO.JPG"/>
          <p:cNvPicPr>
            <a:picLocks noChangeAspect="1"/>
          </p:cNvPicPr>
          <p:nvPr/>
        </p:nvPicPr>
        <p:blipFill>
          <a:blip r:embed="rId2" cstate="print"/>
          <a:stretch>
            <a:fillRect/>
          </a:stretch>
        </p:blipFill>
        <p:spPr>
          <a:xfrm>
            <a:off x="6629400" y="5846304"/>
            <a:ext cx="2376547" cy="85929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533400" y="1295400"/>
            <a:ext cx="7772400" cy="4430712"/>
          </a:xfrm>
        </p:spPr>
        <p:txBody>
          <a:bodyPr/>
          <a:lstStyle/>
          <a:p>
            <a:pPr lvl="1">
              <a:buNone/>
            </a:pPr>
            <a:endParaRPr lang="en-US" dirty="0">
              <a:solidFill>
                <a:schemeClr val="tx2"/>
              </a:solidFill>
            </a:endParaRPr>
          </a:p>
          <a:p>
            <a:pPr lvl="1"/>
            <a:r>
              <a:rPr lang="en-US" sz="1800" dirty="0" smtClean="0">
                <a:solidFill>
                  <a:schemeClr val="tx2"/>
                </a:solidFill>
              </a:rPr>
              <a:t>The W8HVG Link System was great, just not for us.  We appreciate the time we spent there!</a:t>
            </a:r>
          </a:p>
          <a:p>
            <a:pPr lvl="1"/>
            <a:r>
              <a:rPr lang="en-US" sz="1800" dirty="0" smtClean="0">
                <a:solidFill>
                  <a:schemeClr val="tx2"/>
                </a:solidFill>
              </a:rPr>
              <a:t>We will still make the net comfortable for young hams who aren’t comfortable talking to people who aren’t their own age.</a:t>
            </a:r>
            <a:endParaRPr lang="en-US" sz="1800" dirty="0">
              <a:solidFill>
                <a:schemeClr val="tx2"/>
              </a:solidFill>
            </a:endParaRPr>
          </a:p>
          <a:p>
            <a:pPr lvl="1"/>
            <a:r>
              <a:rPr lang="en-US" sz="1800" dirty="0" smtClean="0">
                <a:solidFill>
                  <a:schemeClr val="tx2"/>
                </a:solidFill>
              </a:rPr>
              <a:t>Similar to the Ladies’ Tea Time Net, we will have a period at the beginning of the net where </a:t>
            </a:r>
            <a:r>
              <a:rPr lang="en-US" sz="1800" i="1" dirty="0" smtClean="0">
                <a:solidFill>
                  <a:schemeClr val="tx2"/>
                </a:solidFill>
              </a:rPr>
              <a:t>ONLY</a:t>
            </a:r>
            <a:r>
              <a:rPr lang="en-US" sz="1800" dirty="0" smtClean="0">
                <a:solidFill>
                  <a:schemeClr val="tx2"/>
                </a:solidFill>
              </a:rPr>
              <a:t> young people can check in.</a:t>
            </a:r>
          </a:p>
          <a:p>
            <a:pPr lvl="1"/>
            <a:r>
              <a:rPr lang="en-US" sz="1800" dirty="0" smtClean="0">
                <a:solidFill>
                  <a:schemeClr val="tx2"/>
                </a:solidFill>
              </a:rPr>
              <a:t>Welcoming back Hams of all ages will be a good mentor program.</a:t>
            </a:r>
          </a:p>
          <a:p>
            <a:pPr lvl="1"/>
            <a:r>
              <a:rPr lang="en-US" sz="1800" dirty="0" smtClean="0">
                <a:solidFill>
                  <a:schemeClr val="tx2"/>
                </a:solidFill>
              </a:rPr>
              <a:t>We want our Hams over the age of 22 to be comfortable as well, inviting everyone back will make everyone comfortable and increase our 3</a:t>
            </a:r>
            <a:r>
              <a:rPr lang="en-US" sz="1800" baseline="30000" dirty="0" smtClean="0">
                <a:solidFill>
                  <a:schemeClr val="tx2"/>
                </a:solidFill>
              </a:rPr>
              <a:t>rd</a:t>
            </a:r>
            <a:r>
              <a:rPr lang="en-US" sz="1800" dirty="0" smtClean="0">
                <a:solidFill>
                  <a:schemeClr val="tx2"/>
                </a:solidFill>
              </a:rPr>
              <a:t> party check ins.</a:t>
            </a:r>
            <a:endParaRPr lang="en-US" sz="1800" dirty="0" smtClean="0">
              <a:solidFill>
                <a:schemeClr val="tx2"/>
              </a:solidFill>
            </a:endParaRPr>
          </a:p>
          <a:p>
            <a:pPr lvl="1"/>
            <a:endParaRPr lang="en-US" sz="1800" dirty="0" smtClean="0">
              <a:solidFill>
                <a:schemeClr val="tx2"/>
              </a:solidFill>
            </a:endParaRPr>
          </a:p>
          <a:p>
            <a:pPr lvl="1"/>
            <a:endParaRPr lang="en-US" dirty="0" smtClean="0">
              <a:solidFill>
                <a:schemeClr val="tx2"/>
              </a:solidFill>
            </a:endParaRPr>
          </a:p>
        </p:txBody>
      </p:sp>
      <p:sp>
        <p:nvSpPr>
          <p:cNvPr id="13" name="Rectangle 2"/>
          <p:cNvSpPr>
            <a:spLocks noGrp="1" noChangeArrowheads="1"/>
          </p:cNvSpPr>
          <p:nvPr>
            <p:ph type="title"/>
          </p:nvPr>
        </p:nvSpPr>
        <p:spPr>
          <a:xfrm>
            <a:off x="1828800" y="533400"/>
            <a:ext cx="6934200" cy="563563"/>
          </a:xfrm>
        </p:spPr>
        <p:txBody>
          <a:bodyPr/>
          <a:lstStyle/>
          <a:p>
            <a:r>
              <a:rPr lang="en-US" dirty="0" smtClean="0"/>
              <a:t> (#2) MRAY Net</a:t>
            </a:r>
            <a:endParaRPr lang="en-US" dirty="0"/>
          </a:p>
        </p:txBody>
      </p:sp>
      <p:pic>
        <p:nvPicPr>
          <p:cNvPr id="15" name="Picture 14" descr="MRAY LOGO.JPG"/>
          <p:cNvPicPr>
            <a:picLocks noChangeAspect="1"/>
          </p:cNvPicPr>
          <p:nvPr/>
        </p:nvPicPr>
        <p:blipFill>
          <a:blip r:embed="rId2" cstate="print"/>
          <a:stretch>
            <a:fillRect/>
          </a:stretch>
        </p:blipFill>
        <p:spPr>
          <a:xfrm>
            <a:off x="6629400" y="5846304"/>
            <a:ext cx="2376547" cy="85929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533400" y="1295400"/>
            <a:ext cx="7772400" cy="4430712"/>
          </a:xfrm>
        </p:spPr>
        <p:txBody>
          <a:bodyPr/>
          <a:lstStyle/>
          <a:p>
            <a:pPr lvl="1"/>
            <a:r>
              <a:rPr lang="en-US" dirty="0" smtClean="0">
                <a:solidFill>
                  <a:schemeClr val="tx2"/>
                </a:solidFill>
              </a:rPr>
              <a:t>New Website!</a:t>
            </a:r>
          </a:p>
          <a:p>
            <a:pPr lvl="1"/>
            <a:endParaRPr lang="en-US" dirty="0">
              <a:solidFill>
                <a:schemeClr val="tx2"/>
              </a:solidFill>
            </a:endParaRPr>
          </a:p>
        </p:txBody>
      </p:sp>
      <p:sp>
        <p:nvSpPr>
          <p:cNvPr id="13" name="Rectangle 2"/>
          <p:cNvSpPr>
            <a:spLocks noGrp="1" noChangeArrowheads="1"/>
          </p:cNvSpPr>
          <p:nvPr>
            <p:ph type="title"/>
          </p:nvPr>
        </p:nvSpPr>
        <p:spPr>
          <a:xfrm>
            <a:off x="1828800" y="533400"/>
            <a:ext cx="6934200" cy="563563"/>
          </a:xfrm>
        </p:spPr>
        <p:txBody>
          <a:bodyPr/>
          <a:lstStyle/>
          <a:p>
            <a:r>
              <a:rPr lang="en-US" dirty="0" smtClean="0"/>
              <a:t> (#2) MRAY Net</a:t>
            </a:r>
            <a:endParaRPr lang="en-US" dirty="0"/>
          </a:p>
        </p:txBody>
      </p:sp>
      <p:pic>
        <p:nvPicPr>
          <p:cNvPr id="14" name="Picture 13" descr="screen1.jpg"/>
          <p:cNvPicPr>
            <a:picLocks noChangeAspect="1"/>
          </p:cNvPicPr>
          <p:nvPr/>
        </p:nvPicPr>
        <p:blipFill>
          <a:blip r:embed="rId2" cstate="print"/>
          <a:stretch>
            <a:fillRect/>
          </a:stretch>
        </p:blipFill>
        <p:spPr>
          <a:xfrm>
            <a:off x="990600" y="1905000"/>
            <a:ext cx="4876800" cy="4078292"/>
          </a:xfrm>
          <a:prstGeom prst="rect">
            <a:avLst/>
          </a:prstGeom>
        </p:spPr>
      </p:pic>
      <p:pic>
        <p:nvPicPr>
          <p:cNvPr id="15" name="Picture 14" descr="MRAY LOGO.JPG"/>
          <p:cNvPicPr>
            <a:picLocks noChangeAspect="1"/>
          </p:cNvPicPr>
          <p:nvPr/>
        </p:nvPicPr>
        <p:blipFill>
          <a:blip r:embed="rId3" cstate="print"/>
          <a:stretch>
            <a:fillRect/>
          </a:stretch>
        </p:blipFill>
        <p:spPr>
          <a:xfrm>
            <a:off x="6629400" y="5846304"/>
            <a:ext cx="2376547" cy="85929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db2004190l">
  <a:themeElements>
    <a:clrScheme name="Office Theme 3">
      <a:dk1>
        <a:srgbClr val="000000"/>
      </a:dk1>
      <a:lt1>
        <a:srgbClr val="FFFFFF"/>
      </a:lt1>
      <a:dk2>
        <a:srgbClr val="000066"/>
      </a:dk2>
      <a:lt2>
        <a:srgbClr val="969696"/>
      </a:lt2>
      <a:accent1>
        <a:srgbClr val="6FB4E3"/>
      </a:accent1>
      <a:accent2>
        <a:srgbClr val="5DBDAB"/>
      </a:accent2>
      <a:accent3>
        <a:srgbClr val="FFFFFF"/>
      </a:accent3>
      <a:accent4>
        <a:srgbClr val="000000"/>
      </a:accent4>
      <a:accent5>
        <a:srgbClr val="BBD6EF"/>
      </a:accent5>
      <a:accent6>
        <a:srgbClr val="53AB9B"/>
      </a:accent6>
      <a:hlink>
        <a:srgbClr val="D17FB6"/>
      </a:hlink>
      <a:folHlink>
        <a:srgbClr val="E3981D"/>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65E86"/>
        </a:dk2>
        <a:lt2>
          <a:srgbClr val="969696"/>
        </a:lt2>
        <a:accent1>
          <a:srgbClr val="33C5A9"/>
        </a:accent1>
        <a:accent2>
          <a:srgbClr val="90DE88"/>
        </a:accent2>
        <a:accent3>
          <a:srgbClr val="FFFFFF"/>
        </a:accent3>
        <a:accent4>
          <a:srgbClr val="000000"/>
        </a:accent4>
        <a:accent5>
          <a:srgbClr val="ADDFD1"/>
        </a:accent5>
        <a:accent6>
          <a:srgbClr val="82C97B"/>
        </a:accent6>
        <a:hlink>
          <a:srgbClr val="7D96D3"/>
        </a:hlink>
        <a:folHlink>
          <a:srgbClr val="DEDB7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37399B"/>
        </a:dk2>
        <a:lt2>
          <a:srgbClr val="C0C0C0"/>
        </a:lt2>
        <a:accent1>
          <a:srgbClr val="699DE9"/>
        </a:accent1>
        <a:accent2>
          <a:srgbClr val="E3663F"/>
        </a:accent2>
        <a:accent3>
          <a:srgbClr val="FFFFFF"/>
        </a:accent3>
        <a:accent4>
          <a:srgbClr val="000000"/>
        </a:accent4>
        <a:accent5>
          <a:srgbClr val="B9CCF2"/>
        </a:accent5>
        <a:accent6>
          <a:srgbClr val="CE5C38"/>
        </a:accent6>
        <a:hlink>
          <a:srgbClr val="7476DC"/>
        </a:hlink>
        <a:folHlink>
          <a:srgbClr val="7FB24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66"/>
        </a:dk2>
        <a:lt2>
          <a:srgbClr val="969696"/>
        </a:lt2>
        <a:accent1>
          <a:srgbClr val="6FB4E3"/>
        </a:accent1>
        <a:accent2>
          <a:srgbClr val="5DBDAB"/>
        </a:accent2>
        <a:accent3>
          <a:srgbClr val="FFFFFF"/>
        </a:accent3>
        <a:accent4>
          <a:srgbClr val="000000"/>
        </a:accent4>
        <a:accent5>
          <a:srgbClr val="BBD6EF"/>
        </a:accent5>
        <a:accent6>
          <a:srgbClr val="53AB9B"/>
        </a:accent6>
        <a:hlink>
          <a:srgbClr val="D17FB6"/>
        </a:hlink>
        <a:folHlink>
          <a:srgbClr val="E3981D"/>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cdb2004190l</Template>
  <TotalTime>310</TotalTime>
  <Words>809</Words>
  <Application>Microsoft Office PowerPoint</Application>
  <PresentationFormat>On-screen Show (4:3)</PresentationFormat>
  <Paragraphs>106</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Wingdings</vt:lpstr>
      <vt:lpstr>Verdana</vt:lpstr>
      <vt:lpstr>cdb2004190l</vt:lpstr>
      <vt:lpstr>2010 CMARC Youth Program</vt:lpstr>
      <vt:lpstr>Topics</vt:lpstr>
      <vt:lpstr>#1 HHS Communications Club</vt:lpstr>
      <vt:lpstr> (#1) HHS Communications Club</vt:lpstr>
      <vt:lpstr>(#1) HHS Communication Club Goals</vt:lpstr>
      <vt:lpstr>#2 MRAY Net</vt:lpstr>
      <vt:lpstr> (#1) MRAY Net</vt:lpstr>
      <vt:lpstr> (#2) MRAY Net</vt:lpstr>
      <vt:lpstr> (#2) MRAY Net</vt:lpstr>
      <vt:lpstr> (#2) MRAY Net LIVE</vt:lpstr>
      <vt:lpstr>#3 Position?</vt:lpstr>
      <vt:lpstr>#3 ARRL Assistant Section Manager</vt:lpstr>
      <vt:lpstr>(#3) ARRL Assistant Section Manager</vt:lpstr>
      <vt:lpstr>1…2…3… CONNECTED!</vt:lpstr>
      <vt:lpstr>1…2…3…Connected!</vt:lpstr>
      <vt:lpstr>Change in the Michigan Youth Program</vt:lpstr>
      <vt:lpstr>2010 CMARC Youth Program</vt:lpstr>
    </vt:vector>
  </TitlesOfParts>
  <Company>Guilddesign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2010 CMARC Youth Program</dc:title>
  <dc:creator>Corey</dc:creator>
  <cp:lastModifiedBy>Corey</cp:lastModifiedBy>
  <cp:revision>56</cp:revision>
  <dcterms:created xsi:type="dcterms:W3CDTF">2010-07-09T16:13:33Z</dcterms:created>
  <dcterms:modified xsi:type="dcterms:W3CDTF">2010-07-09T21:24:32Z</dcterms:modified>
</cp:coreProperties>
</file>